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0" r:id="rId3"/>
    <p:sldId id="257" r:id="rId4"/>
    <p:sldId id="259" r:id="rId5"/>
    <p:sldId id="267" r:id="rId6"/>
    <p:sldId id="270" r:id="rId7"/>
    <p:sldId id="27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21E88-8CB9-4E6B-8209-24AAE20053BD}" v="2" dt="2023-04-13T09:26:14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78" d="100"/>
          <a:sy n="78" d="100"/>
        </p:scale>
        <p:origin x="1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" userId="b6771a154c1b29a4" providerId="LiveId" clId="{85821E88-8CB9-4E6B-8209-24AAE20053BD}"/>
    <pc:docChg chg="custSel modSld">
      <pc:chgData name="Martina" userId="b6771a154c1b29a4" providerId="LiveId" clId="{85821E88-8CB9-4E6B-8209-24AAE20053BD}" dt="2023-04-13T09:26:31.716" v="33" actId="1076"/>
      <pc:docMkLst>
        <pc:docMk/>
      </pc:docMkLst>
      <pc:sldChg chg="addSp delSp modSp mod">
        <pc:chgData name="Martina" userId="b6771a154c1b29a4" providerId="LiveId" clId="{85821E88-8CB9-4E6B-8209-24AAE20053BD}" dt="2023-04-13T09:26:08.291" v="25" actId="1076"/>
        <pc:sldMkLst>
          <pc:docMk/>
          <pc:sldMk cId="2501843521" sldId="256"/>
        </pc:sldMkLst>
        <pc:spChg chg="del mod">
          <ac:chgData name="Martina" userId="b6771a154c1b29a4" providerId="LiveId" clId="{85821E88-8CB9-4E6B-8209-24AAE20053BD}" dt="2023-04-13T09:24:17.513" v="3" actId="21"/>
          <ac:spMkLst>
            <pc:docMk/>
            <pc:sldMk cId="2501843521" sldId="256"/>
            <ac:spMk id="7" creationId="{00000000-0000-0000-0000-000000000000}"/>
          </ac:spMkLst>
        </pc:spChg>
        <pc:picChg chg="add mod">
          <ac:chgData name="Martina" userId="b6771a154c1b29a4" providerId="LiveId" clId="{85821E88-8CB9-4E6B-8209-24AAE20053BD}" dt="2023-04-13T09:26:08.291" v="25" actId="1076"/>
          <ac:picMkLst>
            <pc:docMk/>
            <pc:sldMk cId="2501843521" sldId="256"/>
            <ac:picMk id="4" creationId="{D7905403-C4FA-72E7-07C1-0460DDDC2C29}"/>
          </ac:picMkLst>
        </pc:picChg>
        <pc:picChg chg="del">
          <ac:chgData name="Martina" userId="b6771a154c1b29a4" providerId="LiveId" clId="{85821E88-8CB9-4E6B-8209-24AAE20053BD}" dt="2023-04-13T09:24:04.457" v="0" actId="478"/>
          <ac:picMkLst>
            <pc:docMk/>
            <pc:sldMk cId="2501843521" sldId="256"/>
            <ac:picMk id="8" creationId="{00000000-0000-0000-0000-000000000000}"/>
          </ac:picMkLst>
        </pc:picChg>
        <pc:picChg chg="del">
          <ac:chgData name="Martina" userId="b6771a154c1b29a4" providerId="LiveId" clId="{85821E88-8CB9-4E6B-8209-24AAE20053BD}" dt="2023-04-13T09:24:06.877" v="1" actId="478"/>
          <ac:picMkLst>
            <pc:docMk/>
            <pc:sldMk cId="2501843521" sldId="256"/>
            <ac:picMk id="9" creationId="{00000000-0000-0000-0000-000000000000}"/>
          </ac:picMkLst>
        </pc:picChg>
      </pc:sldChg>
      <pc:sldChg chg="delSp mod">
        <pc:chgData name="Martina" userId="b6771a154c1b29a4" providerId="LiveId" clId="{85821E88-8CB9-4E6B-8209-24AAE20053BD}" dt="2023-04-13T09:24:56.589" v="8" actId="478"/>
        <pc:sldMkLst>
          <pc:docMk/>
          <pc:sldMk cId="1778852411" sldId="257"/>
        </pc:sldMkLst>
        <pc:picChg chg="del">
          <ac:chgData name="Martina" userId="b6771a154c1b29a4" providerId="LiveId" clId="{85821E88-8CB9-4E6B-8209-24AAE20053BD}" dt="2023-04-13T09:24:56.589" v="8" actId="478"/>
          <ac:picMkLst>
            <pc:docMk/>
            <pc:sldMk cId="1778852411" sldId="257"/>
            <ac:picMk id="7" creationId="{00000000-0000-0000-0000-000000000000}"/>
          </ac:picMkLst>
        </pc:picChg>
        <pc:picChg chg="del">
          <ac:chgData name="Martina" userId="b6771a154c1b29a4" providerId="LiveId" clId="{85821E88-8CB9-4E6B-8209-24AAE20053BD}" dt="2023-04-13T09:24:54.660" v="7" actId="478"/>
          <ac:picMkLst>
            <pc:docMk/>
            <pc:sldMk cId="1778852411" sldId="257"/>
            <ac:picMk id="8" creationId="{00000000-0000-0000-0000-000000000000}"/>
          </ac:picMkLst>
        </pc:picChg>
      </pc:sldChg>
      <pc:sldChg chg="delSp mod">
        <pc:chgData name="Martina" userId="b6771a154c1b29a4" providerId="LiveId" clId="{85821E88-8CB9-4E6B-8209-24AAE20053BD}" dt="2023-04-13T09:25:08.749" v="11" actId="478"/>
        <pc:sldMkLst>
          <pc:docMk/>
          <pc:sldMk cId="3765530898" sldId="259"/>
        </pc:sldMkLst>
        <pc:spChg chg="del">
          <ac:chgData name="Martina" userId="b6771a154c1b29a4" providerId="LiveId" clId="{85821E88-8CB9-4E6B-8209-24AAE20053BD}" dt="2023-04-13T09:25:08.749" v="11" actId="478"/>
          <ac:spMkLst>
            <pc:docMk/>
            <pc:sldMk cId="3765530898" sldId="259"/>
            <ac:spMk id="12" creationId="{00000000-0000-0000-0000-000000000000}"/>
          </ac:spMkLst>
        </pc:spChg>
        <pc:picChg chg="del">
          <ac:chgData name="Martina" userId="b6771a154c1b29a4" providerId="LiveId" clId="{85821E88-8CB9-4E6B-8209-24AAE20053BD}" dt="2023-04-13T09:25:06.756" v="10" actId="478"/>
          <ac:picMkLst>
            <pc:docMk/>
            <pc:sldMk cId="3765530898" sldId="259"/>
            <ac:picMk id="13" creationId="{00000000-0000-0000-0000-000000000000}"/>
          </ac:picMkLst>
        </pc:picChg>
        <pc:picChg chg="del">
          <ac:chgData name="Martina" userId="b6771a154c1b29a4" providerId="LiveId" clId="{85821E88-8CB9-4E6B-8209-24AAE20053BD}" dt="2023-04-13T09:25:04.530" v="9" actId="478"/>
          <ac:picMkLst>
            <pc:docMk/>
            <pc:sldMk cId="3765530898" sldId="259"/>
            <ac:picMk id="14" creationId="{00000000-0000-0000-0000-000000000000}"/>
          </ac:picMkLst>
        </pc:picChg>
      </pc:sldChg>
      <pc:sldChg chg="delSp mod">
        <pc:chgData name="Martina" userId="b6771a154c1b29a4" providerId="LiveId" clId="{85821E88-8CB9-4E6B-8209-24AAE20053BD}" dt="2023-04-13T09:24:29.149" v="6" actId="478"/>
        <pc:sldMkLst>
          <pc:docMk/>
          <pc:sldMk cId="183289128" sldId="260"/>
        </pc:sldMkLst>
        <pc:spChg chg="del">
          <ac:chgData name="Martina" userId="b6771a154c1b29a4" providerId="LiveId" clId="{85821E88-8CB9-4E6B-8209-24AAE20053BD}" dt="2023-04-13T09:24:29.149" v="6" actId="478"/>
          <ac:spMkLst>
            <pc:docMk/>
            <pc:sldMk cId="183289128" sldId="260"/>
            <ac:spMk id="10" creationId="{00000000-0000-0000-0000-000000000000}"/>
          </ac:spMkLst>
        </pc:spChg>
        <pc:picChg chg="del">
          <ac:chgData name="Martina" userId="b6771a154c1b29a4" providerId="LiveId" clId="{85821E88-8CB9-4E6B-8209-24AAE20053BD}" dt="2023-04-13T09:24:26.973" v="5" actId="478"/>
          <ac:picMkLst>
            <pc:docMk/>
            <pc:sldMk cId="183289128" sldId="260"/>
            <ac:picMk id="11" creationId="{00000000-0000-0000-0000-000000000000}"/>
          </ac:picMkLst>
        </pc:picChg>
        <pc:picChg chg="del">
          <ac:chgData name="Martina" userId="b6771a154c1b29a4" providerId="LiveId" clId="{85821E88-8CB9-4E6B-8209-24AAE20053BD}" dt="2023-04-13T09:24:23.144" v="4" actId="478"/>
          <ac:picMkLst>
            <pc:docMk/>
            <pc:sldMk cId="183289128" sldId="260"/>
            <ac:picMk id="12" creationId="{00000000-0000-0000-0000-000000000000}"/>
          </ac:picMkLst>
        </pc:picChg>
      </pc:sldChg>
      <pc:sldChg chg="delSp modSp mod">
        <pc:chgData name="Martina" userId="b6771a154c1b29a4" providerId="LiveId" clId="{85821E88-8CB9-4E6B-8209-24AAE20053BD}" dt="2023-04-13T09:25:16.234" v="14" actId="478"/>
        <pc:sldMkLst>
          <pc:docMk/>
          <pc:sldMk cId="1165842228" sldId="267"/>
        </pc:sldMkLst>
        <pc:picChg chg="del mod">
          <ac:chgData name="Martina" userId="b6771a154c1b29a4" providerId="LiveId" clId="{85821E88-8CB9-4E6B-8209-24AAE20053BD}" dt="2023-04-13T09:25:16.234" v="14" actId="478"/>
          <ac:picMkLst>
            <pc:docMk/>
            <pc:sldMk cId="1165842228" sldId="267"/>
            <ac:picMk id="3" creationId="{00000000-0000-0000-0000-000000000000}"/>
          </ac:picMkLst>
        </pc:picChg>
        <pc:picChg chg="del">
          <ac:chgData name="Martina" userId="b6771a154c1b29a4" providerId="LiveId" clId="{85821E88-8CB9-4E6B-8209-24AAE20053BD}" dt="2023-04-13T09:25:14.090" v="12" actId="478"/>
          <ac:picMkLst>
            <pc:docMk/>
            <pc:sldMk cId="1165842228" sldId="267"/>
            <ac:picMk id="4" creationId="{00000000-0000-0000-0000-000000000000}"/>
          </ac:picMkLst>
        </pc:picChg>
      </pc:sldChg>
      <pc:sldChg chg="addSp delSp modSp mod">
        <pc:chgData name="Martina" userId="b6771a154c1b29a4" providerId="LiveId" clId="{85821E88-8CB9-4E6B-8209-24AAE20053BD}" dt="2023-04-13T09:26:31.716" v="33" actId="1076"/>
        <pc:sldMkLst>
          <pc:docMk/>
          <pc:sldMk cId="2818472902" sldId="271"/>
        </pc:sldMkLst>
        <pc:spChg chg="del">
          <ac:chgData name="Martina" userId="b6771a154c1b29a4" providerId="LiveId" clId="{85821E88-8CB9-4E6B-8209-24AAE20053BD}" dt="2023-04-13T09:25:27.197" v="17" actId="478"/>
          <ac:spMkLst>
            <pc:docMk/>
            <pc:sldMk cId="2818472902" sldId="271"/>
            <ac:spMk id="8" creationId="{00000000-0000-0000-0000-000000000000}"/>
          </ac:spMkLst>
        </pc:spChg>
        <pc:picChg chg="add mod">
          <ac:chgData name="Martina" userId="b6771a154c1b29a4" providerId="LiveId" clId="{85821E88-8CB9-4E6B-8209-24AAE20053BD}" dt="2023-04-13T09:26:31.716" v="33" actId="1076"/>
          <ac:picMkLst>
            <pc:docMk/>
            <pc:sldMk cId="2818472902" sldId="271"/>
            <ac:picMk id="2" creationId="{E46F94FD-AB72-D400-D3E2-F761B0E0DAFD}"/>
          </ac:picMkLst>
        </pc:picChg>
        <pc:picChg chg="del">
          <ac:chgData name="Martina" userId="b6771a154c1b29a4" providerId="LiveId" clId="{85821E88-8CB9-4E6B-8209-24AAE20053BD}" dt="2023-04-13T09:25:24.891" v="16" actId="478"/>
          <ac:picMkLst>
            <pc:docMk/>
            <pc:sldMk cId="2818472902" sldId="271"/>
            <ac:picMk id="9" creationId="{00000000-0000-0000-0000-000000000000}"/>
          </ac:picMkLst>
        </pc:picChg>
        <pc:picChg chg="del">
          <ac:chgData name="Martina" userId="b6771a154c1b29a4" providerId="LiveId" clId="{85821E88-8CB9-4E6B-8209-24AAE20053BD}" dt="2023-04-13T09:25:22.935" v="15" actId="478"/>
          <ac:picMkLst>
            <pc:docMk/>
            <pc:sldMk cId="2818472902" sldId="271"/>
            <ac:picMk id="1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11FC07-C5A1-4187-BCCC-9CBC164C33F0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F03430-97E5-4CEC-898D-057294F85F1D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897632"/>
          </a:xfrm>
        </p:spPr>
        <p:txBody>
          <a:bodyPr>
            <a:normAutofit/>
          </a:bodyPr>
          <a:lstStyle/>
          <a:p>
            <a:r>
              <a:rPr lang="cs-CZ" dirty="0"/>
              <a:t>Francie – </a:t>
            </a:r>
            <a:r>
              <a:rPr lang="cs-CZ" dirty="0" err="1"/>
              <a:t>Montpellier</a:t>
            </a:r>
            <a:endParaRPr lang="cs-CZ" dirty="0"/>
          </a:p>
          <a:p>
            <a:r>
              <a:rPr lang="cs-CZ" dirty="0"/>
              <a:t>14.11. – 17.11.2021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780929"/>
            <a:ext cx="8280920" cy="151216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cs-CZ" dirty="0"/>
              <a:t>Čtyřdenní stáž pedagogických pracovníků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4869160"/>
            <a:ext cx="825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7905403-C4FA-72E7-07C1-0460DDDC2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62" y="5193358"/>
            <a:ext cx="5095188" cy="11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4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06219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Rozšířit odbornost pedagogických pracovníků</a:t>
            </a:r>
          </a:p>
          <a:p>
            <a:pPr marL="0" indent="0" algn="ctr">
              <a:buNone/>
            </a:pPr>
            <a:r>
              <a:rPr lang="cs-CZ" dirty="0"/>
              <a:t>v CMŠ Srdíčko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Začlenění dětí s OMJ do běžné mateřské školy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stáže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996952"/>
            <a:ext cx="1505134" cy="14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Ecole</a:t>
            </a:r>
            <a:r>
              <a:rPr lang="cs-CZ" dirty="0"/>
              <a:t> </a:t>
            </a:r>
            <a:r>
              <a:rPr lang="cs-CZ" dirty="0" err="1"/>
              <a:t>maternelle</a:t>
            </a:r>
            <a:r>
              <a:rPr lang="cs-CZ" dirty="0"/>
              <a:t> Louis </a:t>
            </a:r>
            <a:r>
              <a:rPr lang="cs-CZ" dirty="0" err="1"/>
              <a:t>Figuier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088232" cy="3776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627965"/>
            <a:ext cx="3024336" cy="1849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Obrázek 8" descr="obr 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90" r="4096" b="36677"/>
          <a:stretch/>
        </p:blipFill>
        <p:spPr>
          <a:xfrm>
            <a:off x="5724128" y="1700808"/>
            <a:ext cx="3024336" cy="1800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Zástupný symbol pro obsah 3" descr="francie ob.jpg"/>
          <p:cNvPicPr>
            <a:picLocks noGrp="1"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15" b="13301"/>
          <a:stretch/>
        </p:blipFill>
        <p:spPr>
          <a:xfrm>
            <a:off x="429136" y="3622238"/>
            <a:ext cx="2919904" cy="1855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00"/>
          <a:stretch/>
        </p:blipFill>
        <p:spPr bwMode="auto">
          <a:xfrm>
            <a:off x="427787" y="1700808"/>
            <a:ext cx="2921253" cy="1800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5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Ecole</a:t>
            </a:r>
            <a:r>
              <a:rPr lang="cs-CZ" dirty="0"/>
              <a:t> </a:t>
            </a:r>
            <a:r>
              <a:rPr lang="cs-CZ" dirty="0" err="1"/>
              <a:t>maternelle</a:t>
            </a:r>
            <a:r>
              <a:rPr lang="cs-CZ" dirty="0"/>
              <a:t> Louis </a:t>
            </a:r>
            <a:r>
              <a:rPr lang="cs-CZ" dirty="0" err="1"/>
              <a:t>Figuier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státní škola</a:t>
            </a:r>
          </a:p>
          <a:p>
            <a:r>
              <a:rPr lang="cs-CZ" dirty="0"/>
              <a:t>5 – 7 dětí s OMJ z 25</a:t>
            </a:r>
          </a:p>
          <a:p>
            <a:r>
              <a:rPr lang="cs-CZ" dirty="0"/>
              <a:t>povinná docházka pro děti od 3 let</a:t>
            </a:r>
          </a:p>
          <a:p>
            <a:r>
              <a:rPr lang="cs-CZ" dirty="0"/>
              <a:t>individuální práce</a:t>
            </a:r>
          </a:p>
          <a:p>
            <a:r>
              <a:rPr lang="cs-CZ" dirty="0"/>
              <a:t>skupinová práce</a:t>
            </a:r>
          </a:p>
          <a:p>
            <a:r>
              <a:rPr lang="cs-CZ" dirty="0"/>
              <a:t>učitel, asistent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31" y="2060848"/>
            <a:ext cx="4075637" cy="3056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3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Ecole</a:t>
            </a:r>
            <a:r>
              <a:rPr lang="cs-CZ" dirty="0"/>
              <a:t> </a:t>
            </a:r>
            <a:r>
              <a:rPr lang="cs-CZ" dirty="0" err="1"/>
              <a:t>maternelle</a:t>
            </a:r>
            <a:r>
              <a:rPr lang="cs-CZ" dirty="0"/>
              <a:t> Louis </a:t>
            </a:r>
            <a:r>
              <a:rPr lang="cs-CZ" dirty="0" err="1"/>
              <a:t>Figuier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617" y="3099350"/>
            <a:ext cx="3174391" cy="2380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Obrázek 13" descr="obr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68" b="24499"/>
          <a:stretch>
            <a:fillRect/>
          </a:stretch>
        </p:blipFill>
        <p:spPr>
          <a:xfrm>
            <a:off x="7021634" y="1400010"/>
            <a:ext cx="1705326" cy="1596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Zástupný symbol pro obsah 9" descr="obr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5" y="4136378"/>
            <a:ext cx="2899834" cy="21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" descr="C:\Users\vkama\Desktop\IMG_1794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43" b="21799"/>
          <a:stretch/>
        </p:blipFill>
        <p:spPr bwMode="auto">
          <a:xfrm rot="5400000">
            <a:off x="2826313" y="3682620"/>
            <a:ext cx="3195047" cy="2028508"/>
          </a:xfrm>
          <a:prstGeom prst="rect">
            <a:avLst/>
          </a:prstGeom>
          <a:ln w="127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5"/>
          <a:stretch/>
        </p:blipFill>
        <p:spPr bwMode="auto">
          <a:xfrm>
            <a:off x="460968" y="1400010"/>
            <a:ext cx="2864051" cy="2617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11" t="11426" r="6744" b="12310"/>
          <a:stretch/>
        </p:blipFill>
        <p:spPr bwMode="auto">
          <a:xfrm>
            <a:off x="5004048" y="1400010"/>
            <a:ext cx="1917960" cy="1577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39" b="15204"/>
          <a:stretch/>
        </p:blipFill>
        <p:spPr bwMode="auto">
          <a:xfrm>
            <a:off x="3409582" y="1556792"/>
            <a:ext cx="1473312" cy="1440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4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chceme využít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individuální práci s dítětem s OMJ</a:t>
            </a:r>
          </a:p>
          <a:p>
            <a:r>
              <a:rPr lang="cs-CZ" dirty="0"/>
              <a:t>podporu dítěte asistentem</a:t>
            </a:r>
          </a:p>
          <a:p>
            <a:r>
              <a:rPr lang="cs-CZ" dirty="0"/>
              <a:t>práce s obrázkovými kamínky a tvoření vět</a:t>
            </a:r>
          </a:p>
          <a:p>
            <a:r>
              <a:rPr lang="cs-CZ" dirty="0"/>
              <a:t>práce s knižní ilustrací</a:t>
            </a:r>
          </a:p>
          <a:p>
            <a:r>
              <a:rPr lang="cs-CZ" dirty="0"/>
              <a:t>zařazení denních rituálů</a:t>
            </a:r>
          </a:p>
          <a:p>
            <a:r>
              <a:rPr lang="cs-CZ" dirty="0"/>
              <a:t>jasné a stručné instrukce</a:t>
            </a:r>
          </a:p>
          <a:p>
            <a:r>
              <a:rPr lang="cs-CZ" dirty="0"/>
              <a:t>používání obrázků, piktogramů, fotek a symbolů  </a:t>
            </a:r>
          </a:p>
          <a:p>
            <a:r>
              <a:rPr lang="cs-CZ" dirty="0"/>
              <a:t>zařazovat aktivity, které nejsou závislé na jazyce</a:t>
            </a:r>
          </a:p>
          <a:p>
            <a:r>
              <a:rPr lang="cs-CZ" dirty="0"/>
              <a:t>výuková setkání pro rodiče dětí s OMJ</a:t>
            </a:r>
          </a:p>
        </p:txBody>
      </p:sp>
    </p:spTree>
    <p:extLst>
      <p:ext uri="{BB962C8B-B14F-4D97-AF65-F5344CB8AC3E}">
        <p14:creationId xmlns:p14="http://schemas.microsoft.com/office/powerpoint/2010/main" val="104096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534400" cy="758952"/>
          </a:xfrm>
        </p:spPr>
        <p:txBody>
          <a:bodyPr/>
          <a:lstStyle/>
          <a:p>
            <a:r>
              <a:rPr lang="cs-CZ"/>
              <a:t>DĚKUJI </a:t>
            </a:r>
            <a:r>
              <a:rPr lang="cs-CZ" dirty="0"/>
              <a:t>ZA POZORNOST</a:t>
            </a: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E46F94FD-AB72-D400-D3E2-F761B0E0D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2" y="4208467"/>
            <a:ext cx="7451376" cy="16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2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6764</TotalTime>
  <Words>120</Words>
  <Application>Microsoft Office PowerPoint</Application>
  <PresentationFormat>Předvádění na obrazovce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Georgia</vt:lpstr>
      <vt:lpstr>Wingdings</vt:lpstr>
      <vt:lpstr>Wingdings 2</vt:lpstr>
      <vt:lpstr>Administrativní</vt:lpstr>
      <vt:lpstr>Čtyřdenní stáž pedagogických pracovníků</vt:lpstr>
      <vt:lpstr>Cíl stáže</vt:lpstr>
      <vt:lpstr>Ecole maternelle Louis Figuier</vt:lpstr>
      <vt:lpstr>Ecole maternelle Louis Figuier</vt:lpstr>
      <vt:lpstr>Ecole maternelle Louis Figuier</vt:lpstr>
      <vt:lpstr>Co chceme využít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</dc:title>
  <dc:creator>Eva Kuchyňková</dc:creator>
  <cp:lastModifiedBy>Martina</cp:lastModifiedBy>
  <cp:revision>56</cp:revision>
  <dcterms:created xsi:type="dcterms:W3CDTF">2020-01-09T08:07:49Z</dcterms:created>
  <dcterms:modified xsi:type="dcterms:W3CDTF">2023-04-13T09:26:32Z</dcterms:modified>
</cp:coreProperties>
</file>