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57" r:id="rId3"/>
    <p:sldId id="258" r:id="rId4"/>
    <p:sldId id="266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F1550-E674-49BD-AA01-D6CF38F5F9B5}" v="10" dt="2023-04-12T18:05:16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6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" userId="b6771a154c1b29a4" providerId="LiveId" clId="{518F1550-E674-49BD-AA01-D6CF38F5F9B5}"/>
    <pc:docChg chg="undo custSel delSld modSld">
      <pc:chgData name="Martina" userId="b6771a154c1b29a4" providerId="LiveId" clId="{518F1550-E674-49BD-AA01-D6CF38F5F9B5}" dt="2023-04-12T18:08:24.273" v="124" actId="1076"/>
      <pc:docMkLst>
        <pc:docMk/>
      </pc:docMkLst>
      <pc:sldChg chg="addSp delSp modSp mod setBg">
        <pc:chgData name="Martina" userId="b6771a154c1b29a4" providerId="LiveId" clId="{518F1550-E674-49BD-AA01-D6CF38F5F9B5}" dt="2023-04-12T18:08:24.273" v="124" actId="1076"/>
        <pc:sldMkLst>
          <pc:docMk/>
          <pc:sldMk cId="273475063" sldId="256"/>
        </pc:sldMkLst>
        <pc:spChg chg="mod">
          <ac:chgData name="Martina" userId="b6771a154c1b29a4" providerId="LiveId" clId="{518F1550-E674-49BD-AA01-D6CF38F5F9B5}" dt="2023-04-12T18:04:51.109" v="92" actId="20577"/>
          <ac:spMkLst>
            <pc:docMk/>
            <pc:sldMk cId="273475063" sldId="256"/>
            <ac:spMk id="2" creationId="{00000000-0000-0000-0000-000000000000}"/>
          </ac:spMkLst>
        </pc:spChg>
        <pc:spChg chg="mod">
          <ac:chgData name="Martina" userId="b6771a154c1b29a4" providerId="LiveId" clId="{518F1550-E674-49BD-AA01-D6CF38F5F9B5}" dt="2023-04-12T18:08:24.273" v="124" actId="1076"/>
          <ac:spMkLst>
            <pc:docMk/>
            <pc:sldMk cId="273475063" sldId="256"/>
            <ac:spMk id="3" creationId="{00000000-0000-0000-0000-000000000000}"/>
          </ac:spMkLst>
        </pc:spChg>
        <pc:spChg chg="add del">
          <ac:chgData name="Martina" userId="b6771a154c1b29a4" providerId="LiveId" clId="{518F1550-E674-49BD-AA01-D6CF38F5F9B5}" dt="2023-04-12T18:07:58.474" v="123" actId="26606"/>
          <ac:spMkLst>
            <pc:docMk/>
            <pc:sldMk cId="273475063" sldId="256"/>
            <ac:spMk id="10" creationId="{41DE443D-9A89-4F4F-B174-24C80A1E6968}"/>
          </ac:spMkLst>
        </pc:spChg>
        <pc:spChg chg="add del">
          <ac:chgData name="Martina" userId="b6771a154c1b29a4" providerId="LiveId" clId="{518F1550-E674-49BD-AA01-D6CF38F5F9B5}" dt="2023-04-12T18:07:58.474" v="123" actId="26606"/>
          <ac:spMkLst>
            <pc:docMk/>
            <pc:sldMk cId="273475063" sldId="256"/>
            <ac:spMk id="12" creationId="{B34E3164-F487-4F42-9E73-153A80BE3F40}"/>
          </ac:spMkLst>
        </pc:spChg>
        <pc:spChg chg="add">
          <ac:chgData name="Martina" userId="b6771a154c1b29a4" providerId="LiveId" clId="{518F1550-E674-49BD-AA01-D6CF38F5F9B5}" dt="2023-04-12T18:07:58.474" v="123" actId="26606"/>
          <ac:spMkLst>
            <pc:docMk/>
            <pc:sldMk cId="273475063" sldId="256"/>
            <ac:spMk id="19" creationId="{41DE443D-9A89-4F4F-B174-24C80A1E6968}"/>
          </ac:spMkLst>
        </pc:spChg>
        <pc:spChg chg="add">
          <ac:chgData name="Martina" userId="b6771a154c1b29a4" providerId="LiveId" clId="{518F1550-E674-49BD-AA01-D6CF38F5F9B5}" dt="2023-04-12T18:07:58.474" v="123" actId="26606"/>
          <ac:spMkLst>
            <pc:docMk/>
            <pc:sldMk cId="273475063" sldId="256"/>
            <ac:spMk id="21" creationId="{B34E3164-F487-4F42-9E73-153A80BE3F40}"/>
          </ac:spMkLst>
        </pc:spChg>
        <pc:picChg chg="add mod">
          <ac:chgData name="Martina" userId="b6771a154c1b29a4" providerId="LiveId" clId="{518F1550-E674-49BD-AA01-D6CF38F5F9B5}" dt="2023-04-12T18:04:25.282" v="91" actId="26606"/>
          <ac:picMkLst>
            <pc:docMk/>
            <pc:sldMk cId="273475063" sldId="256"/>
            <ac:picMk id="5" creationId="{F1F43BCA-3216-FC5F-F4A1-85FB28933173}"/>
          </ac:picMkLst>
        </pc:picChg>
        <pc:cxnChg chg="add del">
          <ac:chgData name="Martina" userId="b6771a154c1b29a4" providerId="LiveId" clId="{518F1550-E674-49BD-AA01-D6CF38F5F9B5}" dt="2023-04-12T18:07:58.474" v="123" actId="26606"/>
          <ac:cxnSpMkLst>
            <pc:docMk/>
            <pc:sldMk cId="273475063" sldId="256"/>
            <ac:cxnSpMk id="14" creationId="{A3301547-2A66-4702-AF5D-6FD5ED317F2E}"/>
          </ac:cxnSpMkLst>
        </pc:cxnChg>
        <pc:cxnChg chg="add">
          <ac:chgData name="Martina" userId="b6771a154c1b29a4" providerId="LiveId" clId="{518F1550-E674-49BD-AA01-D6CF38F5F9B5}" dt="2023-04-12T18:07:58.474" v="123" actId="26606"/>
          <ac:cxnSpMkLst>
            <pc:docMk/>
            <pc:sldMk cId="273475063" sldId="256"/>
            <ac:cxnSpMk id="23" creationId="{A3301547-2A66-4702-AF5D-6FD5ED317F2E}"/>
          </ac:cxnSpMkLst>
        </pc:cxnChg>
      </pc:sldChg>
      <pc:sldChg chg="addSp delSp modSp mod setBg">
        <pc:chgData name="Martina" userId="b6771a154c1b29a4" providerId="LiveId" clId="{518F1550-E674-49BD-AA01-D6CF38F5F9B5}" dt="2023-04-12T18:01:33.210" v="62" actId="26606"/>
        <pc:sldMkLst>
          <pc:docMk/>
          <pc:sldMk cId="4256918901" sldId="257"/>
        </pc:sldMkLst>
        <pc:spChg chg="del">
          <ac:chgData name="Martina" userId="b6771a154c1b29a4" providerId="LiveId" clId="{518F1550-E674-49BD-AA01-D6CF38F5F9B5}" dt="2023-04-12T17:53:56.408" v="16" actId="21"/>
          <ac:spMkLst>
            <pc:docMk/>
            <pc:sldMk cId="4256918901" sldId="257"/>
            <ac:spMk id="2" creationId="{00000000-0000-0000-0000-000000000000}"/>
          </ac:spMkLst>
        </pc:spChg>
        <pc:spChg chg="add del mod">
          <ac:chgData name="Martina" userId="b6771a154c1b29a4" providerId="LiveId" clId="{518F1550-E674-49BD-AA01-D6CF38F5F9B5}" dt="2023-04-12T17:54:03.061" v="17" actId="21"/>
          <ac:spMkLst>
            <pc:docMk/>
            <pc:sldMk cId="4256918901" sldId="257"/>
            <ac:spMk id="7" creationId="{7C727CB2-CF17-4AE2-C381-7AB78A5ECE7E}"/>
          </ac:spMkLst>
        </pc:spChg>
        <pc:spChg chg="add">
          <ac:chgData name="Martina" userId="b6771a154c1b29a4" providerId="LiveId" clId="{518F1550-E674-49BD-AA01-D6CF38F5F9B5}" dt="2023-04-12T18:01:33.210" v="62" actId="26606"/>
          <ac:spMkLst>
            <pc:docMk/>
            <pc:sldMk cId="4256918901" sldId="257"/>
            <ac:spMk id="9" creationId="{A52F5435-CDC1-C75A-F5B2-606282E0FF00}"/>
          </ac:spMkLst>
        </pc:spChg>
        <pc:picChg chg="mod">
          <ac:chgData name="Martina" userId="b6771a154c1b29a4" providerId="LiveId" clId="{518F1550-E674-49BD-AA01-D6CF38F5F9B5}" dt="2023-04-12T18:01:33.210" v="62" actId="26606"/>
          <ac:picMkLst>
            <pc:docMk/>
            <pc:sldMk cId="4256918901" sldId="257"/>
            <ac:picMk id="3" creationId="{00000000-0000-0000-0000-000000000000}"/>
          </ac:picMkLst>
        </pc:picChg>
        <pc:picChg chg="add">
          <ac:chgData name="Martina" userId="b6771a154c1b29a4" providerId="LiveId" clId="{518F1550-E674-49BD-AA01-D6CF38F5F9B5}" dt="2023-04-12T18:01:33.210" v="62" actId="26606"/>
          <ac:picMkLst>
            <pc:docMk/>
            <pc:sldMk cId="4256918901" sldId="257"/>
            <ac:picMk id="4" creationId="{00000000-0000-0000-0000-000000000000}"/>
          </ac:picMkLst>
        </pc:picChg>
        <pc:picChg chg="mod">
          <ac:chgData name="Martina" userId="b6771a154c1b29a4" providerId="LiveId" clId="{518F1550-E674-49BD-AA01-D6CF38F5F9B5}" dt="2023-04-12T18:01:33.210" v="62" actId="26606"/>
          <ac:picMkLst>
            <pc:docMk/>
            <pc:sldMk cId="4256918901" sldId="257"/>
            <ac:picMk id="5" creationId="{00000000-0000-0000-0000-000000000000}"/>
          </ac:picMkLst>
        </pc:picChg>
        <pc:picChg chg="del mod replId">
          <ac:chgData name="Martina" userId="b6771a154c1b29a4" providerId="LiveId" clId="{518F1550-E674-49BD-AA01-D6CF38F5F9B5}" dt="2023-04-12T18:01:33.210" v="62" actId="26606"/>
          <ac:picMkLst>
            <pc:docMk/>
            <pc:sldMk cId="4256918901" sldId="257"/>
            <ac:picMk id="7" creationId="{00000000-0000-0000-0000-000000000000}"/>
          </ac:picMkLst>
        </pc:picChg>
        <pc:cxnChg chg="add">
          <ac:chgData name="Martina" userId="b6771a154c1b29a4" providerId="LiveId" clId="{518F1550-E674-49BD-AA01-D6CF38F5F9B5}" dt="2023-04-12T18:01:33.210" v="62" actId="26606"/>
          <ac:cxnSpMkLst>
            <pc:docMk/>
            <pc:sldMk cId="4256918901" sldId="257"/>
            <ac:cxnSpMk id="12" creationId="{920FB216-68C6-4BA4-BE3A-D150792A21A0}"/>
          </ac:cxnSpMkLst>
        </pc:cxnChg>
      </pc:sldChg>
      <pc:sldChg chg="addSp delSp modSp mod setBg">
        <pc:chgData name="Martina" userId="b6771a154c1b29a4" providerId="LiveId" clId="{518F1550-E674-49BD-AA01-D6CF38F5F9B5}" dt="2023-04-12T18:06:16.496" v="101" actId="108"/>
        <pc:sldMkLst>
          <pc:docMk/>
          <pc:sldMk cId="3211800830" sldId="258"/>
        </pc:sldMkLst>
        <pc:spChg chg="del">
          <ac:chgData name="Martina" userId="b6771a154c1b29a4" providerId="LiveId" clId="{518F1550-E674-49BD-AA01-D6CF38F5F9B5}" dt="2023-04-12T17:54:45.797" v="27" actId="21"/>
          <ac:spMkLst>
            <pc:docMk/>
            <pc:sldMk cId="3211800830" sldId="258"/>
            <ac:spMk id="2" creationId="{00000000-0000-0000-0000-000000000000}"/>
          </ac:spMkLst>
        </pc:spChg>
        <pc:spChg chg="add del mod">
          <ac:chgData name="Martina" userId="b6771a154c1b29a4" providerId="LiveId" clId="{518F1550-E674-49BD-AA01-D6CF38F5F9B5}" dt="2023-04-12T17:54:49.762" v="28" actId="21"/>
          <ac:spMkLst>
            <pc:docMk/>
            <pc:sldMk cId="3211800830" sldId="258"/>
            <ac:spMk id="7" creationId="{FB639617-A7B2-47A6-E148-5A2008CFF104}"/>
          </ac:spMkLst>
        </pc:spChg>
        <pc:spChg chg="add mod">
          <ac:chgData name="Martina" userId="b6771a154c1b29a4" providerId="LiveId" clId="{518F1550-E674-49BD-AA01-D6CF38F5F9B5}" dt="2023-04-12T18:06:16.496" v="101" actId="108"/>
          <ac:spMkLst>
            <pc:docMk/>
            <pc:sldMk cId="3211800830" sldId="258"/>
            <ac:spMk id="10" creationId="{774AB0F2-B7D0-7661-3589-5C3F8FDDB34E}"/>
          </ac:spMkLst>
        </pc:spChg>
        <pc:spChg chg="add del">
          <ac:chgData name="Martina" userId="b6771a154c1b29a4" providerId="LiveId" clId="{518F1550-E674-49BD-AA01-D6CF38F5F9B5}" dt="2023-04-12T18:01:49.451" v="65" actId="26606"/>
          <ac:spMkLst>
            <pc:docMk/>
            <pc:sldMk cId="3211800830" sldId="258"/>
            <ac:spMk id="13" creationId="{7F56412D-AE99-E2D6-39CB-4582858C21C8}"/>
          </ac:spMkLst>
        </pc:spChg>
        <pc:spChg chg="add">
          <ac:chgData name="Martina" userId="b6771a154c1b29a4" providerId="LiveId" clId="{518F1550-E674-49BD-AA01-D6CF38F5F9B5}" dt="2023-04-12T18:01:49.496" v="67" actId="26606"/>
          <ac:spMkLst>
            <pc:docMk/>
            <pc:sldMk cId="3211800830" sldId="258"/>
            <ac:spMk id="18" creationId="{19F91749-CEEC-F293-6479-165A2205797C}"/>
          </ac:spMkLst>
        </pc:spChg>
        <pc:picChg chg="del mod">
          <ac:chgData name="Martina" userId="b6771a154c1b29a4" providerId="LiveId" clId="{518F1550-E674-49BD-AA01-D6CF38F5F9B5}" dt="2023-04-12T17:57:00.182" v="39" actId="478"/>
          <ac:picMkLst>
            <pc:docMk/>
            <pc:sldMk cId="3211800830" sldId="258"/>
            <ac:picMk id="3" creationId="{00000000-0000-0000-0000-000000000000}"/>
          </ac:picMkLst>
        </pc:picChg>
        <pc:picChg chg="add">
          <ac:chgData name="Martina" userId="b6771a154c1b29a4" providerId="LiveId" clId="{518F1550-E674-49BD-AA01-D6CF38F5F9B5}" dt="2023-04-12T18:01:49.496" v="67" actId="26606"/>
          <ac:picMkLst>
            <pc:docMk/>
            <pc:sldMk cId="3211800830" sldId="258"/>
            <ac:picMk id="4" creationId="{00000000-0000-0000-0000-000000000000}"/>
          </ac:picMkLst>
        </pc:picChg>
        <pc:picChg chg="add del">
          <ac:chgData name="Martina" userId="b6771a154c1b29a4" providerId="LiveId" clId="{518F1550-E674-49BD-AA01-D6CF38F5F9B5}" dt="2023-04-12T18:01:49.451" v="65" actId="26606"/>
          <ac:picMkLst>
            <pc:docMk/>
            <pc:sldMk cId="3211800830" sldId="258"/>
            <ac:picMk id="4" creationId="{00000000-0000-0000-0000-000000000000}"/>
          </ac:picMkLst>
        </pc:picChg>
        <pc:picChg chg="mod ord">
          <ac:chgData name="Martina" userId="b6771a154c1b29a4" providerId="LiveId" clId="{518F1550-E674-49BD-AA01-D6CF38F5F9B5}" dt="2023-04-12T18:01:49.496" v="67" actId="26606"/>
          <ac:picMkLst>
            <pc:docMk/>
            <pc:sldMk cId="3211800830" sldId="258"/>
            <ac:picMk id="5" creationId="{00000000-0000-0000-0000-000000000000}"/>
          </ac:picMkLst>
        </pc:picChg>
        <pc:picChg chg="add mod ord">
          <ac:chgData name="Martina" userId="b6771a154c1b29a4" providerId="LiveId" clId="{518F1550-E674-49BD-AA01-D6CF38F5F9B5}" dt="2023-04-12T18:01:49.496" v="67" actId="26606"/>
          <ac:picMkLst>
            <pc:docMk/>
            <pc:sldMk cId="3211800830" sldId="258"/>
            <ac:picMk id="8" creationId="{D966D443-B1C5-2FDB-D49B-15708222826C}"/>
          </ac:picMkLst>
        </pc:picChg>
        <pc:picChg chg="add mod ord">
          <ac:chgData name="Martina" userId="b6771a154c1b29a4" providerId="LiveId" clId="{518F1550-E674-49BD-AA01-D6CF38F5F9B5}" dt="2023-04-12T18:01:49.496" v="67" actId="26606"/>
          <ac:picMkLst>
            <pc:docMk/>
            <pc:sldMk cId="3211800830" sldId="258"/>
            <ac:picMk id="9" creationId="{3815E631-4950-EE39-F37C-29E99894DE01}"/>
          </ac:picMkLst>
        </pc:picChg>
        <pc:picChg chg="add del mod replId">
          <ac:chgData name="Martina" userId="b6771a154c1b29a4" providerId="LiveId" clId="{518F1550-E674-49BD-AA01-D6CF38F5F9B5}" dt="2023-04-12T18:01:49.496" v="67" actId="26606"/>
          <ac:picMkLst>
            <pc:docMk/>
            <pc:sldMk cId="3211800830" sldId="258"/>
            <ac:picMk id="19" creationId="{00000000-0000-0000-0000-000000000000}"/>
          </ac:picMkLst>
        </pc:picChg>
        <pc:cxnChg chg="add del">
          <ac:chgData name="Martina" userId="b6771a154c1b29a4" providerId="LiveId" clId="{518F1550-E674-49BD-AA01-D6CF38F5F9B5}" dt="2023-04-12T18:01:49.451" v="65" actId="26606"/>
          <ac:cxnSpMkLst>
            <pc:docMk/>
            <pc:sldMk cId="3211800830" sldId="258"/>
            <ac:cxnSpMk id="16" creationId="{A464C97B-530B-41D5-88DB-96033F25A34D}"/>
          </ac:cxnSpMkLst>
        </pc:cxnChg>
      </pc:sldChg>
      <pc:sldChg chg="del">
        <pc:chgData name="Martina" userId="b6771a154c1b29a4" providerId="LiveId" clId="{518F1550-E674-49BD-AA01-D6CF38F5F9B5}" dt="2023-04-12T17:55:32.883" v="38" actId="2696"/>
        <pc:sldMkLst>
          <pc:docMk/>
          <pc:sldMk cId="3027002883" sldId="259"/>
        </pc:sldMkLst>
      </pc:sldChg>
      <pc:sldChg chg="del">
        <pc:chgData name="Martina" userId="b6771a154c1b29a4" providerId="LiveId" clId="{518F1550-E674-49BD-AA01-D6CF38F5F9B5}" dt="2023-04-12T17:57:55.360" v="43" actId="2696"/>
        <pc:sldMkLst>
          <pc:docMk/>
          <pc:sldMk cId="3633448029" sldId="260"/>
        </pc:sldMkLst>
      </pc:sldChg>
      <pc:sldChg chg="del">
        <pc:chgData name="Martina" userId="b6771a154c1b29a4" providerId="LiveId" clId="{518F1550-E674-49BD-AA01-D6CF38F5F9B5}" dt="2023-04-12T17:58:06.377" v="44" actId="2696"/>
        <pc:sldMkLst>
          <pc:docMk/>
          <pc:sldMk cId="2105945828" sldId="261"/>
        </pc:sldMkLst>
      </pc:sldChg>
      <pc:sldChg chg="del">
        <pc:chgData name="Martina" userId="b6771a154c1b29a4" providerId="LiveId" clId="{518F1550-E674-49BD-AA01-D6CF38F5F9B5}" dt="2023-04-12T17:58:19.931" v="45" actId="2696"/>
        <pc:sldMkLst>
          <pc:docMk/>
          <pc:sldMk cId="926598032" sldId="262"/>
        </pc:sldMkLst>
      </pc:sldChg>
      <pc:sldChg chg="del">
        <pc:chgData name="Martina" userId="b6771a154c1b29a4" providerId="LiveId" clId="{518F1550-E674-49BD-AA01-D6CF38F5F9B5}" dt="2023-04-12T17:58:51.168" v="47" actId="2696"/>
        <pc:sldMkLst>
          <pc:docMk/>
          <pc:sldMk cId="3366869978" sldId="263"/>
        </pc:sldMkLst>
      </pc:sldChg>
      <pc:sldChg chg="del">
        <pc:chgData name="Martina" userId="b6771a154c1b29a4" providerId="LiveId" clId="{518F1550-E674-49BD-AA01-D6CF38F5F9B5}" dt="2023-04-12T17:58:30.603" v="46" actId="2696"/>
        <pc:sldMkLst>
          <pc:docMk/>
          <pc:sldMk cId="988479839" sldId="264"/>
        </pc:sldMkLst>
      </pc:sldChg>
      <pc:sldChg chg="addSp delSp modSp del mod">
        <pc:chgData name="Martina" userId="b6771a154c1b29a4" providerId="LiveId" clId="{518F1550-E674-49BD-AA01-D6CF38F5F9B5}" dt="2023-04-12T18:01:24.423" v="60" actId="2696"/>
        <pc:sldMkLst>
          <pc:docMk/>
          <pc:sldMk cId="497195359" sldId="265"/>
        </pc:sldMkLst>
        <pc:spChg chg="add mod">
          <ac:chgData name="Martina" userId="b6771a154c1b29a4" providerId="LiveId" clId="{518F1550-E674-49BD-AA01-D6CF38F5F9B5}" dt="2023-04-12T17:59:49.631" v="52" actId="478"/>
          <ac:spMkLst>
            <pc:docMk/>
            <pc:sldMk cId="497195359" sldId="265"/>
            <ac:spMk id="7" creationId="{CBAA9E65-9A1B-BA7F-4450-0590BDA7FCEF}"/>
          </ac:spMkLst>
        </pc:spChg>
        <pc:picChg chg="del">
          <ac:chgData name="Martina" userId="b6771a154c1b29a4" providerId="LiveId" clId="{518F1550-E674-49BD-AA01-D6CF38F5F9B5}" dt="2023-04-12T17:59:49.631" v="52" actId="478"/>
          <ac:picMkLst>
            <pc:docMk/>
            <pc:sldMk cId="497195359" sldId="265"/>
            <ac:picMk id="4" creationId="{00000000-0000-0000-0000-000000000000}"/>
          </ac:picMkLst>
        </pc:picChg>
        <pc:picChg chg="del">
          <ac:chgData name="Martina" userId="b6771a154c1b29a4" providerId="LiveId" clId="{518F1550-E674-49BD-AA01-D6CF38F5F9B5}" dt="2023-04-12T18:01:06.260" v="58" actId="478"/>
          <ac:picMkLst>
            <pc:docMk/>
            <pc:sldMk cId="497195359" sldId="265"/>
            <ac:picMk id="6" creationId="{00000000-0000-0000-0000-000000000000}"/>
          </ac:picMkLst>
        </pc:picChg>
      </pc:sldChg>
      <pc:sldChg chg="addSp delSp modSp mod setBg">
        <pc:chgData name="Martina" userId="b6771a154c1b29a4" providerId="LiveId" clId="{518F1550-E674-49BD-AA01-D6CF38F5F9B5}" dt="2023-04-12T18:06:39.224" v="102"/>
        <pc:sldMkLst>
          <pc:docMk/>
          <pc:sldMk cId="1999670888" sldId="266"/>
        </pc:sldMkLst>
        <pc:spChg chg="mod">
          <ac:chgData name="Martina" userId="b6771a154c1b29a4" providerId="LiveId" clId="{518F1550-E674-49BD-AA01-D6CF38F5F9B5}" dt="2023-04-12T18:06:39.224" v="102"/>
          <ac:spMkLst>
            <pc:docMk/>
            <pc:sldMk cId="1999670888" sldId="266"/>
            <ac:spMk id="2" creationId="{00000000-0000-0000-0000-000000000000}"/>
          </ac:spMkLst>
        </pc:spChg>
        <pc:spChg chg="add">
          <ac:chgData name="Martina" userId="b6771a154c1b29a4" providerId="LiveId" clId="{518F1550-E674-49BD-AA01-D6CF38F5F9B5}" dt="2023-04-12T18:01:59.788" v="69" actId="26606"/>
          <ac:spMkLst>
            <pc:docMk/>
            <pc:sldMk cId="1999670888" sldId="266"/>
            <ac:spMk id="10" creationId="{00620699-3EB3-0182-5158-19C5B23A5096}"/>
          </ac:spMkLst>
        </pc:spChg>
        <pc:picChg chg="add mod">
          <ac:chgData name="Martina" userId="b6771a154c1b29a4" providerId="LiveId" clId="{518F1550-E674-49BD-AA01-D6CF38F5F9B5}" dt="2023-04-12T18:01:59.788" v="69" actId="26606"/>
          <ac:picMkLst>
            <pc:docMk/>
            <pc:sldMk cId="1999670888" sldId="266"/>
            <ac:picMk id="3" creationId="{F01798AA-E04B-4D04-CCF4-D6876583AFDC}"/>
          </ac:picMkLst>
        </pc:picChg>
        <pc:picChg chg="add">
          <ac:chgData name="Martina" userId="b6771a154c1b29a4" providerId="LiveId" clId="{518F1550-E674-49BD-AA01-D6CF38F5F9B5}" dt="2023-04-12T18:01:59.788" v="69" actId="26606"/>
          <ac:picMkLst>
            <pc:docMk/>
            <pc:sldMk cId="1999670888" sldId="266"/>
            <ac:picMk id="4" creationId="{00000000-0000-0000-0000-000000000000}"/>
          </ac:picMkLst>
        </pc:picChg>
        <pc:picChg chg="mod">
          <ac:chgData name="Martina" userId="b6771a154c1b29a4" providerId="LiveId" clId="{518F1550-E674-49BD-AA01-D6CF38F5F9B5}" dt="2023-04-12T18:01:59.788" v="69" actId="26606"/>
          <ac:picMkLst>
            <pc:docMk/>
            <pc:sldMk cId="1999670888" sldId="266"/>
            <ac:picMk id="5" creationId="{00000000-0000-0000-0000-000000000000}"/>
          </ac:picMkLst>
        </pc:picChg>
        <pc:picChg chg="mod ord">
          <ac:chgData name="Martina" userId="b6771a154c1b29a4" providerId="LiveId" clId="{518F1550-E674-49BD-AA01-D6CF38F5F9B5}" dt="2023-04-12T18:01:59.788" v="69" actId="26606"/>
          <ac:picMkLst>
            <pc:docMk/>
            <pc:sldMk cId="1999670888" sldId="266"/>
            <ac:picMk id="6" creationId="{00000000-0000-0000-0000-000000000000}"/>
          </ac:picMkLst>
        </pc:picChg>
        <pc:picChg chg="del mod replId">
          <ac:chgData name="Martina" userId="b6771a154c1b29a4" providerId="LiveId" clId="{518F1550-E674-49BD-AA01-D6CF38F5F9B5}" dt="2023-04-12T18:01:59.788" v="69" actId="26606"/>
          <ac:picMkLst>
            <pc:docMk/>
            <pc:sldMk cId="1999670888" sldId="266"/>
            <ac:picMk id="8" creationId="{00000000-0000-0000-0000-000000000000}"/>
          </ac:picMkLst>
        </pc:picChg>
      </pc:sldChg>
      <pc:sldChg chg="delSp del mod">
        <pc:chgData name="Martina" userId="b6771a154c1b29a4" providerId="LiveId" clId="{518F1550-E674-49BD-AA01-D6CF38F5F9B5}" dt="2023-04-12T18:00:29.787" v="56" actId="2696"/>
        <pc:sldMkLst>
          <pc:docMk/>
          <pc:sldMk cId="3348938358" sldId="267"/>
        </pc:sldMkLst>
        <pc:picChg chg="del">
          <ac:chgData name="Martina" userId="b6771a154c1b29a4" providerId="LiveId" clId="{518F1550-E674-49BD-AA01-D6CF38F5F9B5}" dt="2023-04-12T18:00:12.814" v="54" actId="478"/>
          <ac:picMkLst>
            <pc:docMk/>
            <pc:sldMk cId="3348938358" sldId="267"/>
            <ac:picMk id="5" creationId="{00000000-0000-0000-0000-000000000000}"/>
          </ac:picMkLst>
        </pc:picChg>
        <pc:picChg chg="del">
          <ac:chgData name="Martina" userId="b6771a154c1b29a4" providerId="LiveId" clId="{518F1550-E674-49BD-AA01-D6CF38F5F9B5}" dt="2023-04-12T18:00:06.025" v="53" actId="478"/>
          <ac:picMkLst>
            <pc:docMk/>
            <pc:sldMk cId="3348938358" sldId="267"/>
            <ac:picMk id="6" creationId="{00000000-0000-0000-0000-000000000000}"/>
          </ac:picMkLst>
        </pc:picChg>
      </pc:sldChg>
      <pc:sldChg chg="addSp delSp modSp mod setBg">
        <pc:chgData name="Martina" userId="b6771a154c1b29a4" providerId="LiveId" clId="{518F1550-E674-49BD-AA01-D6CF38F5F9B5}" dt="2023-04-12T18:03:50.776" v="89" actId="26606"/>
        <pc:sldMkLst>
          <pc:docMk/>
          <pc:sldMk cId="2761355171" sldId="268"/>
        </pc:sldMkLst>
        <pc:spChg chg="del">
          <ac:chgData name="Martina" userId="b6771a154c1b29a4" providerId="LiveId" clId="{518F1550-E674-49BD-AA01-D6CF38F5F9B5}" dt="2023-04-12T17:59:32.112" v="50" actId="478"/>
          <ac:spMkLst>
            <pc:docMk/>
            <pc:sldMk cId="2761355171" sldId="268"/>
            <ac:spMk id="2" creationId="{00000000-0000-0000-0000-000000000000}"/>
          </ac:spMkLst>
        </pc:spChg>
        <pc:spChg chg="add mod ord">
          <ac:chgData name="Martina" userId="b6771a154c1b29a4" providerId="LiveId" clId="{518F1550-E674-49BD-AA01-D6CF38F5F9B5}" dt="2023-04-12T18:03:50.776" v="89" actId="26606"/>
          <ac:spMkLst>
            <pc:docMk/>
            <pc:sldMk cId="2761355171" sldId="268"/>
            <ac:spMk id="7" creationId="{A3B9EECE-40FD-6317-E098-EC9875978272}"/>
          </ac:spMkLst>
        </pc:spChg>
        <pc:spChg chg="add del mod">
          <ac:chgData name="Martina" userId="b6771a154c1b29a4" providerId="LiveId" clId="{518F1550-E674-49BD-AA01-D6CF38F5F9B5}" dt="2023-04-12T17:59:37.090" v="51" actId="478"/>
          <ac:spMkLst>
            <pc:docMk/>
            <pc:sldMk cId="2761355171" sldId="268"/>
            <ac:spMk id="9" creationId="{13E0849C-F122-FA10-E04C-662EEE550A5C}"/>
          </ac:spMkLst>
        </pc:spChg>
        <pc:spChg chg="add del">
          <ac:chgData name="Martina" userId="b6771a154c1b29a4" providerId="LiveId" clId="{518F1550-E674-49BD-AA01-D6CF38F5F9B5}" dt="2023-04-12T18:03:43.633" v="86" actId="26606"/>
          <ac:spMkLst>
            <pc:docMk/>
            <pc:sldMk cId="2761355171" sldId="268"/>
            <ac:spMk id="16" creationId="{C8AB657B-CF68-4EB0-A521-C48BF1073234}"/>
          </ac:spMkLst>
        </pc:spChg>
        <pc:spChg chg="add del">
          <ac:chgData name="Martina" userId="b6771a154c1b29a4" providerId="LiveId" clId="{518F1550-E674-49BD-AA01-D6CF38F5F9B5}" dt="2023-04-12T18:03:43.633" v="86" actId="26606"/>
          <ac:spMkLst>
            <pc:docMk/>
            <pc:sldMk cId="2761355171" sldId="268"/>
            <ac:spMk id="18" creationId="{CB283576-C281-46EA-B7BD-4E6F5CDFE0AE}"/>
          </ac:spMkLst>
        </pc:spChg>
        <pc:spChg chg="add del">
          <ac:chgData name="Martina" userId="b6771a154c1b29a4" providerId="LiveId" clId="{518F1550-E674-49BD-AA01-D6CF38F5F9B5}" dt="2023-04-12T18:03:43.633" v="86" actId="26606"/>
          <ac:spMkLst>
            <pc:docMk/>
            <pc:sldMk cId="2761355171" sldId="268"/>
            <ac:spMk id="20" creationId="{990420C6-CF29-4826-8EF3-7080DC082D58}"/>
          </ac:spMkLst>
        </pc:spChg>
        <pc:picChg chg="add del mod ord">
          <ac:chgData name="Martina" userId="b6771a154c1b29a4" providerId="LiveId" clId="{518F1550-E674-49BD-AA01-D6CF38F5F9B5}" dt="2023-04-12T18:03:45.798" v="88" actId="478"/>
          <ac:picMkLst>
            <pc:docMk/>
            <pc:sldMk cId="2761355171" sldId="268"/>
            <ac:picMk id="3" creationId="{E9235C90-B822-7462-1F65-CE966A1CDA48}"/>
          </ac:picMkLst>
        </pc:picChg>
        <pc:picChg chg="del">
          <ac:chgData name="Martina" userId="b6771a154c1b29a4" providerId="LiveId" clId="{518F1550-E674-49BD-AA01-D6CF38F5F9B5}" dt="2023-04-12T17:59:27.456" v="49" actId="478"/>
          <ac:picMkLst>
            <pc:docMk/>
            <pc:sldMk cId="2761355171" sldId="268"/>
            <ac:picMk id="4" creationId="{00000000-0000-0000-0000-000000000000}"/>
          </ac:picMkLst>
        </pc:picChg>
        <pc:picChg chg="mod ord">
          <ac:chgData name="Martina" userId="b6771a154c1b29a4" providerId="LiveId" clId="{518F1550-E674-49BD-AA01-D6CF38F5F9B5}" dt="2023-04-12T18:03:50.776" v="89" actId="26606"/>
          <ac:picMkLst>
            <pc:docMk/>
            <pc:sldMk cId="2761355171" sldId="268"/>
            <ac:picMk id="5" creationId="{00000000-0000-0000-0000-000000000000}"/>
          </ac:picMkLst>
        </pc:picChg>
        <pc:picChg chg="add mod ord">
          <ac:chgData name="Martina" userId="b6771a154c1b29a4" providerId="LiveId" clId="{518F1550-E674-49BD-AA01-D6CF38F5F9B5}" dt="2023-04-12T18:03:50.776" v="89" actId="26606"/>
          <ac:picMkLst>
            <pc:docMk/>
            <pc:sldMk cId="2761355171" sldId="268"/>
            <ac:picMk id="10" creationId="{FC300BE7-86D6-7101-DBEE-0C53C082F799}"/>
          </ac:picMkLst>
        </pc:picChg>
        <pc:picChg chg="add mod ord">
          <ac:chgData name="Martina" userId="b6771a154c1b29a4" providerId="LiveId" clId="{518F1550-E674-49BD-AA01-D6CF38F5F9B5}" dt="2023-04-12T18:03:50.776" v="89" actId="26606"/>
          <ac:picMkLst>
            <pc:docMk/>
            <pc:sldMk cId="2761355171" sldId="268"/>
            <ac:picMk id="11" creationId="{82FF6673-6B7A-7579-574F-194926C4BD34}"/>
          </ac:picMkLst>
        </pc:picChg>
        <pc:cxnChg chg="add">
          <ac:chgData name="Martina" userId="b6771a154c1b29a4" providerId="LiveId" clId="{518F1550-E674-49BD-AA01-D6CF38F5F9B5}" dt="2023-04-12T18:03:50.776" v="89" actId="26606"/>
          <ac:cxnSpMkLst>
            <pc:docMk/>
            <pc:sldMk cId="2761355171" sldId="268"/>
            <ac:cxnSpMk id="13" creationId="{920FB216-68C6-4BA4-BE3A-D150792A21A0}"/>
          </ac:cxnSpMkLst>
        </pc:cxnChg>
        <pc:cxnChg chg="add del">
          <ac:chgData name="Martina" userId="b6771a154c1b29a4" providerId="LiveId" clId="{518F1550-E674-49BD-AA01-D6CF38F5F9B5}" dt="2023-04-12T18:03:43.633" v="86" actId="26606"/>
          <ac:cxnSpMkLst>
            <pc:docMk/>
            <pc:sldMk cId="2761355171" sldId="268"/>
            <ac:cxnSpMk id="22" creationId="{027D96BE-6D73-49C9-A273-9F908EFCCF98}"/>
          </ac:cxnSpMkLst>
        </pc:cxnChg>
      </pc:sldChg>
      <pc:sldChg chg="addSp delSp modSp mod setBg">
        <pc:chgData name="Martina" userId="b6771a154c1b29a4" providerId="LiveId" clId="{518F1550-E674-49BD-AA01-D6CF38F5F9B5}" dt="2023-04-12T18:04:19.475" v="90" actId="26606"/>
        <pc:sldMkLst>
          <pc:docMk/>
          <pc:sldMk cId="107315301" sldId="269"/>
        </pc:sldMkLst>
        <pc:spChg chg="del">
          <ac:chgData name="Martina" userId="b6771a154c1b29a4" providerId="LiveId" clId="{518F1550-E674-49BD-AA01-D6CF38F5F9B5}" dt="2023-04-12T17:47:38.271" v="5" actId="478"/>
          <ac:spMkLst>
            <pc:docMk/>
            <pc:sldMk cId="107315301" sldId="269"/>
            <ac:spMk id="2" creationId="{00000000-0000-0000-0000-000000000000}"/>
          </ac:spMkLst>
        </pc:spChg>
        <pc:spChg chg="add del mod">
          <ac:chgData name="Martina" userId="b6771a154c1b29a4" providerId="LiveId" clId="{518F1550-E674-49BD-AA01-D6CF38F5F9B5}" dt="2023-04-12T17:48:02.276" v="8" actId="21"/>
          <ac:spMkLst>
            <pc:docMk/>
            <pc:sldMk cId="107315301" sldId="269"/>
            <ac:spMk id="5" creationId="{3033F49F-6AE1-99EA-9D74-D8FC54AF4DF2}"/>
          </ac:spMkLst>
        </pc:spChg>
        <pc:spChg chg="add del mod">
          <ac:chgData name="Martina" userId="b6771a154c1b29a4" providerId="LiveId" clId="{518F1550-E674-49BD-AA01-D6CF38F5F9B5}" dt="2023-04-12T17:47:58.183" v="7" actId="21"/>
          <ac:spMkLst>
            <pc:docMk/>
            <pc:sldMk cId="107315301" sldId="269"/>
            <ac:spMk id="7" creationId="{9582E5B3-0727-E0E6-C89E-9E1FC2B3A2B4}"/>
          </ac:spMkLst>
        </pc:spChg>
        <pc:spChg chg="add del mod">
          <ac:chgData name="Martina" userId="b6771a154c1b29a4" providerId="LiveId" clId="{518F1550-E674-49BD-AA01-D6CF38F5F9B5}" dt="2023-04-12T17:48:06.135" v="10" actId="478"/>
          <ac:spMkLst>
            <pc:docMk/>
            <pc:sldMk cId="107315301" sldId="269"/>
            <ac:spMk id="8" creationId="{68DF7002-5FB5-AD69-FB8E-C02A26A35157}"/>
          </ac:spMkLst>
        </pc:spChg>
        <pc:spChg chg="add">
          <ac:chgData name="Martina" userId="b6771a154c1b29a4" providerId="LiveId" clId="{518F1550-E674-49BD-AA01-D6CF38F5F9B5}" dt="2023-04-12T18:04:19.475" v="90" actId="26606"/>
          <ac:spMkLst>
            <pc:docMk/>
            <pc:sldMk cId="107315301" sldId="269"/>
            <ac:spMk id="15" creationId="{C61657BD-3333-446A-A16A-CBDC77C8E559}"/>
          </ac:spMkLst>
        </pc:spChg>
        <pc:spChg chg="add">
          <ac:chgData name="Martina" userId="b6771a154c1b29a4" providerId="LiveId" clId="{518F1550-E674-49BD-AA01-D6CF38F5F9B5}" dt="2023-04-12T18:04:19.475" v="90" actId="26606"/>
          <ac:spMkLst>
            <pc:docMk/>
            <pc:sldMk cId="107315301" sldId="269"/>
            <ac:spMk id="17" creationId="{52CAFF06-4D3A-42A5-8614-B1FA47EA0F6D}"/>
          </ac:spMkLst>
        </pc:spChg>
        <pc:picChg chg="del">
          <ac:chgData name="Martina" userId="b6771a154c1b29a4" providerId="LiveId" clId="{518F1550-E674-49BD-AA01-D6CF38F5F9B5}" dt="2023-04-12T17:47:49.410" v="6" actId="478"/>
          <ac:picMkLst>
            <pc:docMk/>
            <pc:sldMk cId="107315301" sldId="269"/>
            <ac:picMk id="4" creationId="{00000000-0000-0000-0000-000000000000}"/>
          </ac:picMkLst>
        </pc:picChg>
        <pc:picChg chg="add mod">
          <ac:chgData name="Martina" userId="b6771a154c1b29a4" providerId="LiveId" clId="{518F1550-E674-49BD-AA01-D6CF38F5F9B5}" dt="2023-04-12T18:04:19.475" v="90" actId="26606"/>
          <ac:picMkLst>
            <pc:docMk/>
            <pc:sldMk cId="107315301" sldId="269"/>
            <ac:picMk id="10" creationId="{83CA7B0B-6EE1-FAB4-4209-08A2A610A5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A51639-B2D6-4652-B8C3-1B4C224A7BAF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190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4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21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778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1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3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2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9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2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6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BC48EC7-AF6A-48D3-8284-14BACBEBDD84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47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1DE443D-9A89-4F4F-B174-24C80A1E6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4E3164-F487-4F42-9E73-153A80BE3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br>
              <a:rPr lang="cs-CZ" sz="3500" dirty="0">
                <a:solidFill>
                  <a:srgbClr val="FFFFFF"/>
                </a:solidFill>
              </a:rPr>
            </a:br>
            <a:r>
              <a:rPr lang="cs-CZ" sz="3500" dirty="0">
                <a:solidFill>
                  <a:srgbClr val="FFFFFF"/>
                </a:solidFill>
              </a:rPr>
              <a:t>stáž Split</a:t>
            </a:r>
            <a:br>
              <a:rPr lang="cs-CZ" sz="3500" dirty="0">
                <a:solidFill>
                  <a:srgbClr val="FFFFFF"/>
                </a:solidFill>
              </a:rPr>
            </a:br>
            <a:endParaRPr lang="cs-CZ" sz="3500" dirty="0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97530" y="5061407"/>
            <a:ext cx="3200400" cy="146304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23. – 26. 10. 2022</a:t>
            </a:r>
          </a:p>
          <a:p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1F43BCA-3216-FC5F-F4A1-85FB28933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6" y="1065073"/>
            <a:ext cx="10917644" cy="245647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301547-2A66-4702-AF5D-6FD5ED317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7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1" r="1051" b="-4"/>
          <a:stretch/>
        </p:blipFill>
        <p:spPr>
          <a:xfrm>
            <a:off x="1" y="10"/>
            <a:ext cx="2934472" cy="33157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2" r="4498" b="-4"/>
          <a:stretch/>
        </p:blipFill>
        <p:spPr>
          <a:xfrm>
            <a:off x="3095339" y="10"/>
            <a:ext cx="2999073" cy="33157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0FB216-68C6-4BA4-BE3A-D150792A2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31711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2F5435-CDC1-C75A-F5B2-606282E0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673" y="2286000"/>
            <a:ext cx="4866794" cy="4023360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2"/>
          <a:stretch/>
        </p:blipFill>
        <p:spPr>
          <a:xfrm>
            <a:off x="20" y="3476625"/>
            <a:ext cx="6094392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1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19F91749-CEEC-F293-6479-165A22057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5027048" cy="4023360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9" name="Zástupný symbol pro obsah 3">
            <a:extLst>
              <a:ext uri="{FF2B5EF4-FFF2-40B4-BE49-F238E27FC236}">
                <a16:creationId xmlns:a16="http://schemas.microsoft.com/office/drawing/2014/main" id="{3815E631-4950-EE39-F37C-29E99894D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8" r="11380" b="-3"/>
          <a:stretch/>
        </p:blipFill>
        <p:spPr>
          <a:xfrm>
            <a:off x="6408277" y="481265"/>
            <a:ext cx="2213811" cy="28557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1" r="-3" b="-3"/>
          <a:stretch/>
        </p:blipFill>
        <p:spPr>
          <a:xfrm>
            <a:off x="8776090" y="476166"/>
            <a:ext cx="2931277" cy="1862970"/>
          </a:xfrm>
          <a:prstGeom prst="rect">
            <a:avLst/>
          </a:prstGeom>
        </p:spPr>
      </p:pic>
      <p:pic>
        <p:nvPicPr>
          <p:cNvPr id="8" name="Zástupný symbol pro obsah 3">
            <a:extLst>
              <a:ext uri="{FF2B5EF4-FFF2-40B4-BE49-F238E27FC236}">
                <a16:creationId xmlns:a16="http://schemas.microsoft.com/office/drawing/2014/main" id="{D966D443-B1C5-2FDB-D49B-1570822282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 r="21653" b="-2"/>
          <a:stretch/>
        </p:blipFill>
        <p:spPr>
          <a:xfrm>
            <a:off x="6398651" y="3497931"/>
            <a:ext cx="2223437" cy="2902868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90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4AB0F2-B7D0-7661-3589-5C3F8FDDB34E}"/>
              </a:ext>
            </a:extLst>
          </p:cNvPr>
          <p:cNvSpPr txBox="1"/>
          <p:nvPr/>
        </p:nvSpPr>
        <p:spPr>
          <a:xfrm>
            <a:off x="1024129" y="761320"/>
            <a:ext cx="50270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cap="all" spc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Dječji</a:t>
            </a:r>
            <a:r>
              <a:rPr lang="cs-CZ" sz="5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5000" cap="all" spc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vrtić</a:t>
            </a:r>
            <a:r>
              <a:rPr lang="cs-CZ" sz="5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5000" cap="all" spc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Koralj</a:t>
            </a:r>
            <a:endParaRPr lang="cs-CZ" sz="5000" cap="all" spc="1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80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027048" cy="1499616"/>
          </a:xfrm>
        </p:spPr>
        <p:txBody>
          <a:bodyPr>
            <a:normAutofit/>
          </a:bodyPr>
          <a:lstStyle/>
          <a:p>
            <a:r>
              <a:rPr lang="cs-CZ" sz="5000" cap="all" spc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Dječji</a:t>
            </a:r>
            <a:r>
              <a:rPr lang="cs-CZ" sz="5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err="1"/>
              <a:t>Veseli</a:t>
            </a:r>
            <a:r>
              <a:rPr lang="cs-CZ" dirty="0"/>
              <a:t> dani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620699-3EB3-0182-5158-19C5B23A5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5027048" cy="4023360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-5" b="1769"/>
          <a:stretch/>
        </p:blipFill>
        <p:spPr>
          <a:xfrm>
            <a:off x="6408277" y="481265"/>
            <a:ext cx="2213811" cy="2855799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5258"/>
          <a:stretch/>
        </p:blipFill>
        <p:spPr>
          <a:xfrm>
            <a:off x="8776090" y="476166"/>
            <a:ext cx="2931277" cy="186297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01798AA-E04B-4D04-CCF4-D6876583AF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" r="-6" b="-6"/>
          <a:stretch/>
        </p:blipFill>
        <p:spPr>
          <a:xfrm>
            <a:off x="6398651" y="3497931"/>
            <a:ext cx="2223437" cy="29028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" r="1" b="1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7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 r="4" b="9140"/>
          <a:stretch/>
        </p:blipFill>
        <p:spPr>
          <a:xfrm>
            <a:off x="1" y="10"/>
            <a:ext cx="2934472" cy="33157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2FF6673-6B7A-7579-574F-194926C4BD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r="16078" b="-4"/>
          <a:stretch/>
        </p:blipFill>
        <p:spPr>
          <a:xfrm>
            <a:off x="3095339" y="10"/>
            <a:ext cx="2999073" cy="3315748"/>
          </a:xfrm>
          <a:prstGeom prst="rect">
            <a:avLst/>
          </a:prstGeom>
        </p:spPr>
      </p:pic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920FB216-68C6-4BA4-BE3A-D150792A2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31711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3B9EECE-40FD-6317-E098-EC9875978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673" y="2286000"/>
            <a:ext cx="4866794" cy="4023360"/>
          </a:xfrm>
        </p:spPr>
        <p:txBody>
          <a:bodyPr>
            <a:normAutofit/>
          </a:bodyPr>
          <a:lstStyle/>
          <a:p>
            <a:endParaRPr lang="cs-CZ" sz="2000"/>
          </a:p>
        </p:txBody>
      </p:sp>
      <p:pic>
        <p:nvPicPr>
          <p:cNvPr id="10" name="Zástupný symbol pro obsah 3">
            <a:extLst>
              <a:ext uri="{FF2B5EF4-FFF2-40B4-BE49-F238E27FC236}">
                <a16:creationId xmlns:a16="http://schemas.microsoft.com/office/drawing/2014/main" id="{FC300BE7-86D6-7101-DBEE-0C53C082F7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9" r="2" b="39659"/>
          <a:stretch/>
        </p:blipFill>
        <p:spPr>
          <a:xfrm>
            <a:off x="20" y="3476625"/>
            <a:ext cx="6094392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5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83CA7B0B-6EE1-FAB4-4209-08A2A610A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" y="2238373"/>
            <a:ext cx="10583331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5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18</Words>
  <Application>Microsoft Office PowerPoint</Application>
  <PresentationFormat>Širokoúhlá obrazovka</PresentationFormat>
  <Paragraphs>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Integrál</vt:lpstr>
      <vt:lpstr> stáž Split </vt:lpstr>
      <vt:lpstr>Prezentace aplikace PowerPoint</vt:lpstr>
      <vt:lpstr>Prezentace aplikace PowerPoint</vt:lpstr>
      <vt:lpstr>Dječji Veseli dani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stáže Split</dc:title>
  <dc:creator>Monca1</dc:creator>
  <cp:lastModifiedBy>Martina</cp:lastModifiedBy>
  <cp:revision>22</cp:revision>
  <dcterms:created xsi:type="dcterms:W3CDTF">2022-11-20T13:06:44Z</dcterms:created>
  <dcterms:modified xsi:type="dcterms:W3CDTF">2023-04-12T18:08:30Z</dcterms:modified>
</cp:coreProperties>
</file>