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32CE8-5536-4D31-8DC9-DA40CCDAD313}" v="66" dt="2022-11-12T20:10:1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5CC32CE8-5536-4D31-8DC9-DA40CCDAD313}"/>
    <pc:docChg chg="undo custSel addSld delSld modSld">
      <pc:chgData name="Martina" userId="b6771a154c1b29a4" providerId="LiveId" clId="{5CC32CE8-5536-4D31-8DC9-DA40CCDAD313}" dt="2022-11-12T20:11:31.843" v="2676" actId="1076"/>
      <pc:docMkLst>
        <pc:docMk/>
      </pc:docMkLst>
      <pc:sldChg chg="addSp delSp modSp new mod setBg setClrOvrMap delDesignElem">
        <pc:chgData name="Martina" userId="b6771a154c1b29a4" providerId="LiveId" clId="{5CC32CE8-5536-4D31-8DC9-DA40CCDAD313}" dt="2022-11-03T10:03:18.448" v="312" actId="20577"/>
        <pc:sldMkLst>
          <pc:docMk/>
          <pc:sldMk cId="604680300" sldId="256"/>
        </pc:sldMkLst>
        <pc:spChg chg="mod">
          <ac:chgData name="Martina" userId="b6771a154c1b29a4" providerId="LiveId" clId="{5CC32CE8-5536-4D31-8DC9-DA40CCDAD313}" dt="2022-11-02T21:47:21.921" v="311" actId="26606"/>
          <ac:spMkLst>
            <pc:docMk/>
            <pc:sldMk cId="604680300" sldId="256"/>
            <ac:spMk id="2" creationId="{0231C587-66CD-D0B5-B91B-9CA9C493F35C}"/>
          </ac:spMkLst>
        </pc:spChg>
        <pc:spChg chg="mod">
          <ac:chgData name="Martina" userId="b6771a154c1b29a4" providerId="LiveId" clId="{5CC32CE8-5536-4D31-8DC9-DA40CCDAD313}" dt="2022-11-03T10:03:18.448" v="312" actId="20577"/>
          <ac:spMkLst>
            <pc:docMk/>
            <pc:sldMk cId="604680300" sldId="256"/>
            <ac:spMk id="3" creationId="{165E7C5A-146C-AAAD-3518-FE2342E37F69}"/>
          </ac:spMkLst>
        </pc:spChg>
        <pc:spChg chg="add">
          <ac:chgData name="Martina" userId="b6771a154c1b29a4" providerId="LiveId" clId="{5CC32CE8-5536-4D31-8DC9-DA40CCDAD313}" dt="2022-11-02T21:47:21.921" v="311" actId="26606"/>
          <ac:spMkLst>
            <pc:docMk/>
            <pc:sldMk cId="604680300" sldId="256"/>
            <ac:spMk id="7" creationId="{0DE6A193-4755-479A-BC6F-A7EBCA73BE1A}"/>
          </ac:spMkLst>
        </pc:spChg>
        <pc:spChg chg="add">
          <ac:chgData name="Martina" userId="b6771a154c1b29a4" providerId="LiveId" clId="{5CC32CE8-5536-4D31-8DC9-DA40CCDAD313}" dt="2022-11-02T21:47:21.921" v="311" actId="26606"/>
          <ac:spMkLst>
            <pc:docMk/>
            <pc:sldMk cId="604680300" sldId="256"/>
            <ac:spMk id="8" creationId="{5A55B759-31A7-423C-9BC2-A8BC09FE98B9}"/>
          </ac:spMkLst>
        </pc:spChg>
        <pc:spChg chg="add">
          <ac:chgData name="Martina" userId="b6771a154c1b29a4" providerId="LiveId" clId="{5CC32CE8-5536-4D31-8DC9-DA40CCDAD313}" dt="2022-11-02T21:47:21.921" v="311" actId="26606"/>
          <ac:spMkLst>
            <pc:docMk/>
            <pc:sldMk cId="604680300" sldId="256"/>
            <ac:spMk id="9" creationId="{617D17FB-975C-487E-8519-38E547609E33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604680300" sldId="256"/>
            <ac:spMk id="10" creationId="{0DE6A193-4755-479A-BC6F-A7EBCA73BE1A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604680300" sldId="256"/>
            <ac:spMk id="12" creationId="{5A55B759-31A7-423C-9BC2-A8BC09FE98B9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604680300" sldId="256"/>
            <ac:spMk id="14" creationId="{617D17FB-975C-487E-8519-38E547609E33}"/>
          </ac:spMkLst>
        </pc:spChg>
        <pc:picChg chg="add mod ord">
          <ac:chgData name="Martina" userId="b6771a154c1b29a4" providerId="LiveId" clId="{5CC32CE8-5536-4D31-8DC9-DA40CCDAD313}" dt="2022-11-02T21:40:04.034" v="147" actId="26606"/>
          <ac:picMkLst>
            <pc:docMk/>
            <pc:sldMk cId="604680300" sldId="256"/>
            <ac:picMk id="4" creationId="{6A131398-844F-F9A2-1FC3-72CC5174C637}"/>
          </ac:picMkLst>
        </pc:picChg>
        <pc:picChg chg="add mod">
          <ac:chgData name="Martina" userId="b6771a154c1b29a4" providerId="LiveId" clId="{5CC32CE8-5536-4D31-8DC9-DA40CCDAD313}" dt="2022-11-02T21:40:04.034" v="147" actId="26606"/>
          <ac:picMkLst>
            <pc:docMk/>
            <pc:sldMk cId="604680300" sldId="256"/>
            <ac:picMk id="5" creationId="{BDE10BEA-7366-5886-7B5E-814FF313AC76}"/>
          </ac:picMkLst>
        </pc:picChg>
      </pc:sldChg>
      <pc:sldChg chg="addSp delSp modSp new mod setBg setClrOvrMap delDesignElem">
        <pc:chgData name="Martina" userId="b6771a154c1b29a4" providerId="LiveId" clId="{5CC32CE8-5536-4D31-8DC9-DA40CCDAD313}" dt="2022-11-04T08:57:20.346" v="1281" actId="20577"/>
        <pc:sldMkLst>
          <pc:docMk/>
          <pc:sldMk cId="3078936924" sldId="257"/>
        </pc:sldMkLst>
        <pc:spChg chg="del mod">
          <ac:chgData name="Martina" userId="b6771a154c1b29a4" providerId="LiveId" clId="{5CC32CE8-5536-4D31-8DC9-DA40CCDAD313}" dt="2022-11-02T21:26:15.680" v="85" actId="478"/>
          <ac:spMkLst>
            <pc:docMk/>
            <pc:sldMk cId="3078936924" sldId="257"/>
            <ac:spMk id="2" creationId="{8E0ABF94-C8F8-C331-EC61-7B08D7B736C5}"/>
          </ac:spMkLst>
        </pc:spChg>
        <pc:spChg chg="mod ord">
          <ac:chgData name="Martina" userId="b6771a154c1b29a4" providerId="LiveId" clId="{5CC32CE8-5536-4D31-8DC9-DA40CCDAD313}" dt="2022-11-04T08:57:20.346" v="1281" actId="20577"/>
          <ac:spMkLst>
            <pc:docMk/>
            <pc:sldMk cId="3078936924" sldId="257"/>
            <ac:spMk id="3" creationId="{FC751DE6-93F4-871F-A17C-A5D8EC8D231B}"/>
          </ac:spMkLst>
        </pc:spChg>
        <pc:spChg chg="add del">
          <ac:chgData name="Martina" userId="b6771a154c1b29a4" providerId="LiveId" clId="{5CC32CE8-5536-4D31-8DC9-DA40CCDAD313}" dt="2022-11-02T21:41:02.325" v="229" actId="26606"/>
          <ac:spMkLst>
            <pc:docMk/>
            <pc:sldMk cId="3078936924" sldId="257"/>
            <ac:spMk id="1035" creationId="{C99A8FB7-A79B-4BC9-9D56-B79587F6AA3E}"/>
          </ac:spMkLst>
        </pc:spChg>
        <pc:spChg chg="add del">
          <ac:chgData name="Martina" userId="b6771a154c1b29a4" providerId="LiveId" clId="{5CC32CE8-5536-4D31-8DC9-DA40CCDAD313}" dt="2022-11-02T21:41:02.325" v="229" actId="26606"/>
          <ac:spMkLst>
            <pc:docMk/>
            <pc:sldMk cId="3078936924" sldId="257"/>
            <ac:spMk id="1037" creationId="{B23893E2-3349-46D7-A7AA-B9E447957FB1}"/>
          </ac:spMkLst>
        </pc:spChg>
        <pc:spChg chg="add del">
          <ac:chgData name="Martina" userId="b6771a154c1b29a4" providerId="LiveId" clId="{5CC32CE8-5536-4D31-8DC9-DA40CCDAD313}" dt="2022-11-02T21:41:02.325" v="229" actId="26606"/>
          <ac:spMkLst>
            <pc:docMk/>
            <pc:sldMk cId="3078936924" sldId="257"/>
            <ac:spMk id="1039" creationId="{2B7592FE-10D1-4664-B623-353F47C8DF7F}"/>
          </ac:spMkLst>
        </pc:spChg>
        <pc:spChg chg="add del">
          <ac:chgData name="Martina" userId="b6771a154c1b29a4" providerId="LiveId" clId="{5CC32CE8-5536-4D31-8DC9-DA40CCDAD313}" dt="2022-11-02T21:41:05.522" v="231" actId="26606"/>
          <ac:spMkLst>
            <pc:docMk/>
            <pc:sldMk cId="3078936924" sldId="257"/>
            <ac:spMk id="1041" creationId="{2EEE8F11-3582-44B7-9869-F2D26D7DD9D4}"/>
          </ac:spMkLst>
        </pc:spChg>
        <pc:spChg chg="add del">
          <ac:chgData name="Martina" userId="b6771a154c1b29a4" providerId="LiveId" clId="{5CC32CE8-5536-4D31-8DC9-DA40CCDAD313}" dt="2022-11-02T21:41:05.522" v="231" actId="26606"/>
          <ac:spMkLst>
            <pc:docMk/>
            <pc:sldMk cId="3078936924" sldId="257"/>
            <ac:spMk id="1042" creationId="{2141F1CC-6A53-4BCF-9127-AABB52E2497E}"/>
          </ac:spMkLst>
        </pc:spChg>
        <pc:spChg chg="add del">
          <ac:chgData name="Martina" userId="b6771a154c1b29a4" providerId="LiveId" clId="{5CC32CE8-5536-4D31-8DC9-DA40CCDAD313}" dt="2022-11-02T21:41:05.522" v="231" actId="26606"/>
          <ac:spMkLst>
            <pc:docMk/>
            <pc:sldMk cId="3078936924" sldId="257"/>
            <ac:spMk id="1043" creationId="{561B2B49-7142-4CA8-A929-4671548E6A5A}"/>
          </ac:spMkLst>
        </pc:spChg>
        <pc:spChg chg="add del">
          <ac:chgData name="Martina" userId="b6771a154c1b29a4" providerId="LiveId" clId="{5CC32CE8-5536-4D31-8DC9-DA40CCDAD313}" dt="2022-11-02T21:41:14.927" v="233" actId="26606"/>
          <ac:spMkLst>
            <pc:docMk/>
            <pc:sldMk cId="3078936924" sldId="257"/>
            <ac:spMk id="1045" creationId="{98BA90CC-0056-473E-80AE-8CB0EE6ACCBB}"/>
          </ac:spMkLst>
        </pc:spChg>
        <pc:spChg chg="add del">
          <ac:chgData name="Martina" userId="b6771a154c1b29a4" providerId="LiveId" clId="{5CC32CE8-5536-4D31-8DC9-DA40CCDAD313}" dt="2022-11-02T21:41:14.927" v="233" actId="26606"/>
          <ac:spMkLst>
            <pc:docMk/>
            <pc:sldMk cId="3078936924" sldId="257"/>
            <ac:spMk id="1046" creationId="{2396E232-7219-4009-893A-28527CADCE64}"/>
          </ac:spMkLst>
        </pc:spChg>
        <pc:spChg chg="add del">
          <ac:chgData name="Martina" userId="b6771a154c1b29a4" providerId="LiveId" clId="{5CC32CE8-5536-4D31-8DC9-DA40CCDAD313}" dt="2022-11-02T21:41:17.714" v="235" actId="26606"/>
          <ac:spMkLst>
            <pc:docMk/>
            <pc:sldMk cId="3078936924" sldId="257"/>
            <ac:spMk id="1052" creationId="{9D9CE3C4-25D7-403C-9312-F3B39099D298}"/>
          </ac:spMkLst>
        </pc:spChg>
        <pc:spChg chg="add del">
          <ac:chgData name="Martina" userId="b6771a154c1b29a4" providerId="LiveId" clId="{5CC32CE8-5536-4D31-8DC9-DA40CCDAD313}" dt="2022-11-02T21:41:22.137" v="237" actId="26606"/>
          <ac:spMkLst>
            <pc:docMk/>
            <pc:sldMk cId="3078936924" sldId="257"/>
            <ac:spMk id="1060" creationId="{9A42C7B2-7BD6-433A-95AB-5AA4F44B5819}"/>
          </ac:spMkLst>
        </pc:spChg>
        <pc:spChg chg="add del">
          <ac:chgData name="Martina" userId="b6771a154c1b29a4" providerId="LiveId" clId="{5CC32CE8-5536-4D31-8DC9-DA40CCDAD313}" dt="2022-11-02T21:41:22.137" v="237" actId="26606"/>
          <ac:spMkLst>
            <pc:docMk/>
            <pc:sldMk cId="3078936924" sldId="257"/>
            <ac:spMk id="1061" creationId="{0ADDB668-2CA4-4D2B-9C34-3487CA330BA8}"/>
          </ac:spMkLst>
        </pc:spChg>
        <pc:spChg chg="add del">
          <ac:chgData name="Martina" userId="b6771a154c1b29a4" providerId="LiveId" clId="{5CC32CE8-5536-4D31-8DC9-DA40CCDAD313}" dt="2022-11-02T21:41:22.137" v="237" actId="26606"/>
          <ac:spMkLst>
            <pc:docMk/>
            <pc:sldMk cId="3078936924" sldId="257"/>
            <ac:spMk id="1062" creationId="{2568BC19-F052-4108-93E1-6A3D1DEC072F}"/>
          </ac:spMkLst>
        </pc:spChg>
        <pc:spChg chg="add del">
          <ac:chgData name="Martina" userId="b6771a154c1b29a4" providerId="LiveId" clId="{5CC32CE8-5536-4D31-8DC9-DA40CCDAD313}" dt="2022-11-02T21:41:22.137" v="237" actId="26606"/>
          <ac:spMkLst>
            <pc:docMk/>
            <pc:sldMk cId="3078936924" sldId="257"/>
            <ac:spMk id="1063" creationId="{D5FD337D-4D6B-4C8B-B6F5-121097E09881}"/>
          </ac:spMkLst>
        </pc:spChg>
        <pc:spChg chg="add del">
          <ac:chgData name="Martina" userId="b6771a154c1b29a4" providerId="LiveId" clId="{5CC32CE8-5536-4D31-8DC9-DA40CCDAD313}" dt="2022-11-02T21:43:43.543" v="264" actId="26606"/>
          <ac:spMkLst>
            <pc:docMk/>
            <pc:sldMk cId="3078936924" sldId="257"/>
            <ac:spMk id="1065" creationId="{C99A8FB7-A79B-4BC9-9D56-B79587F6AA3E}"/>
          </ac:spMkLst>
        </pc:spChg>
        <pc:spChg chg="add del">
          <ac:chgData name="Martina" userId="b6771a154c1b29a4" providerId="LiveId" clId="{5CC32CE8-5536-4D31-8DC9-DA40CCDAD313}" dt="2022-11-02T21:43:43.543" v="264" actId="26606"/>
          <ac:spMkLst>
            <pc:docMk/>
            <pc:sldMk cId="3078936924" sldId="257"/>
            <ac:spMk id="1066" creationId="{B23893E2-3349-46D7-A7AA-B9E447957FB1}"/>
          </ac:spMkLst>
        </pc:spChg>
        <pc:spChg chg="add del">
          <ac:chgData name="Martina" userId="b6771a154c1b29a4" providerId="LiveId" clId="{5CC32CE8-5536-4D31-8DC9-DA40CCDAD313}" dt="2022-11-02T21:43:43.543" v="264" actId="26606"/>
          <ac:spMkLst>
            <pc:docMk/>
            <pc:sldMk cId="3078936924" sldId="257"/>
            <ac:spMk id="1067" creationId="{2B7592FE-10D1-4664-B623-353F47C8DF7F}"/>
          </ac:spMkLst>
        </pc:spChg>
        <pc:spChg chg="add del">
          <ac:chgData name="Martina" userId="b6771a154c1b29a4" providerId="LiveId" clId="{5CC32CE8-5536-4D31-8DC9-DA40CCDAD313}" dt="2022-11-02T21:43:15.718" v="253" actId="26606"/>
          <ac:spMkLst>
            <pc:docMk/>
            <pc:sldMk cId="3078936924" sldId="257"/>
            <ac:spMk id="1072" creationId="{ED4D6CE2-C4FB-4B4D-991A-84C9705CD762}"/>
          </ac:spMkLst>
        </pc:spChg>
        <pc:spChg chg="add del">
          <ac:chgData name="Martina" userId="b6771a154c1b29a4" providerId="LiveId" clId="{5CC32CE8-5536-4D31-8DC9-DA40CCDAD313}" dt="2022-11-02T21:43:21.109" v="255" actId="26606"/>
          <ac:spMkLst>
            <pc:docMk/>
            <pc:sldMk cId="3078936924" sldId="257"/>
            <ac:spMk id="1076" creationId="{10A05691-F36F-44DD-904C-144D68CAF7BD}"/>
          </ac:spMkLst>
        </pc:spChg>
        <pc:spChg chg="add del">
          <ac:chgData name="Martina" userId="b6771a154c1b29a4" providerId="LiveId" clId="{5CC32CE8-5536-4D31-8DC9-DA40CCDAD313}" dt="2022-11-02T21:43:32.417" v="257" actId="26606"/>
          <ac:spMkLst>
            <pc:docMk/>
            <pc:sldMk cId="3078936924" sldId="257"/>
            <ac:spMk id="1083" creationId="{D7A453D2-15D8-4403-815F-291FA16340D9}"/>
          </ac:spMkLst>
        </pc:spChg>
        <pc:spChg chg="add del">
          <ac:chgData name="Martina" userId="b6771a154c1b29a4" providerId="LiveId" clId="{5CC32CE8-5536-4D31-8DC9-DA40CCDAD313}" dt="2022-11-02T21:43:32.417" v="257" actId="26606"/>
          <ac:spMkLst>
            <pc:docMk/>
            <pc:sldMk cId="3078936924" sldId="257"/>
            <ac:spMk id="1089" creationId="{8161EA6B-09CA-445B-AB0D-8DF76FA92DEF}"/>
          </ac:spMkLst>
        </pc:spChg>
        <pc:spChg chg="add del">
          <ac:chgData name="Martina" userId="b6771a154c1b29a4" providerId="LiveId" clId="{5CC32CE8-5536-4D31-8DC9-DA40CCDAD313}" dt="2022-11-02T21:43:32.417" v="257" actId="26606"/>
          <ac:spMkLst>
            <pc:docMk/>
            <pc:sldMk cId="3078936924" sldId="257"/>
            <ac:spMk id="1090" creationId="{B8114C98-A349-4111-A123-E8EAB86ABE30}"/>
          </ac:spMkLst>
        </pc:spChg>
        <pc:spChg chg="add del">
          <ac:chgData name="Martina" userId="b6771a154c1b29a4" providerId="LiveId" clId="{5CC32CE8-5536-4D31-8DC9-DA40CCDAD313}" dt="2022-11-02T21:43:32.417" v="257" actId="26606"/>
          <ac:spMkLst>
            <pc:docMk/>
            <pc:sldMk cId="3078936924" sldId="257"/>
            <ac:spMk id="1098" creationId="{E2D3D3F2-ABBB-4453-B1C5-1BEBF7E4DD56}"/>
          </ac:spMkLst>
        </pc:spChg>
        <pc:spChg chg="add del">
          <ac:chgData name="Martina" userId="b6771a154c1b29a4" providerId="LiveId" clId="{5CC32CE8-5536-4D31-8DC9-DA40CCDAD313}" dt="2022-11-02T21:43:36.461" v="259" actId="26606"/>
          <ac:spMkLst>
            <pc:docMk/>
            <pc:sldMk cId="3078936924" sldId="257"/>
            <ac:spMk id="1111" creationId="{D7DC14DB-B8F9-4B8E-BB6F-1CC0293C9816}"/>
          </ac:spMkLst>
        </pc:spChg>
        <pc:spChg chg="add del">
          <ac:chgData name="Martina" userId="b6771a154c1b29a4" providerId="LiveId" clId="{5CC32CE8-5536-4D31-8DC9-DA40CCDAD313}" dt="2022-11-02T21:43:36.461" v="259" actId="26606"/>
          <ac:spMkLst>
            <pc:docMk/>
            <pc:sldMk cId="3078936924" sldId="257"/>
            <ac:spMk id="1112" creationId="{48C5EC73-3999-4CE9-A304-0A33B43114BE}"/>
          </ac:spMkLst>
        </pc:spChg>
        <pc:spChg chg="add del">
          <ac:chgData name="Martina" userId="b6771a154c1b29a4" providerId="LiveId" clId="{5CC32CE8-5536-4D31-8DC9-DA40CCDAD313}" dt="2022-11-02T21:43:36.461" v="259" actId="26606"/>
          <ac:spMkLst>
            <pc:docMk/>
            <pc:sldMk cId="3078936924" sldId="257"/>
            <ac:spMk id="1120" creationId="{7B15D645-CAC7-46F1-BA18-D731D08909AB}"/>
          </ac:spMkLst>
        </pc:spChg>
        <pc:spChg chg="add del">
          <ac:chgData name="Martina" userId="b6771a154c1b29a4" providerId="LiveId" clId="{5CC32CE8-5536-4D31-8DC9-DA40CCDAD313}" dt="2022-11-02T21:43:36.461" v="259" actId="26606"/>
          <ac:spMkLst>
            <pc:docMk/>
            <pc:sldMk cId="3078936924" sldId="257"/>
            <ac:spMk id="1123" creationId="{DC953D31-C1A7-4FC4-8CDF-85E2F34ABF30}"/>
          </ac:spMkLst>
        </pc:spChg>
        <pc:spChg chg="add del">
          <ac:chgData name="Martina" userId="b6771a154c1b29a4" providerId="LiveId" clId="{5CC32CE8-5536-4D31-8DC9-DA40CCDAD313}" dt="2022-11-02T21:43:39.698" v="261" actId="26606"/>
          <ac:spMkLst>
            <pc:docMk/>
            <pc:sldMk cId="3078936924" sldId="257"/>
            <ac:spMk id="1128" creationId="{ED4D6CE2-C4FB-4B4D-991A-84C9705CD762}"/>
          </ac:spMkLst>
        </pc:spChg>
        <pc:spChg chg="add del">
          <ac:chgData name="Martina" userId="b6771a154c1b29a4" providerId="LiveId" clId="{5CC32CE8-5536-4D31-8DC9-DA40CCDAD313}" dt="2022-11-02T21:43:43.507" v="263" actId="26606"/>
          <ac:spMkLst>
            <pc:docMk/>
            <pc:sldMk cId="3078936924" sldId="257"/>
            <ac:spMk id="1131" creationId="{10A05691-F36F-44DD-904C-144D68CAF7BD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078936924" sldId="257"/>
            <ac:spMk id="1134" creationId="{ED4D6CE2-C4FB-4B4D-991A-84C9705CD762}"/>
          </ac:spMkLst>
        </pc:spChg>
        <pc:grpChg chg="add del">
          <ac:chgData name="Martina" userId="b6771a154c1b29a4" providerId="LiveId" clId="{5CC32CE8-5536-4D31-8DC9-DA40CCDAD313}" dt="2022-11-02T21:41:17.714" v="235" actId="26606"/>
          <ac:grpSpMkLst>
            <pc:docMk/>
            <pc:sldMk cId="3078936924" sldId="257"/>
            <ac:grpSpMk id="1048" creationId="{51AC3D20-E4ED-49E6-AADF-E32D5427ECD0}"/>
          </ac:grpSpMkLst>
        </pc:grpChg>
        <pc:grpChg chg="add del">
          <ac:chgData name="Martina" userId="b6771a154c1b29a4" providerId="LiveId" clId="{5CC32CE8-5536-4D31-8DC9-DA40CCDAD313}" dt="2022-11-02T21:41:17.714" v="235" actId="26606"/>
          <ac:grpSpMkLst>
            <pc:docMk/>
            <pc:sldMk cId="3078936924" sldId="257"/>
            <ac:grpSpMk id="1053" creationId="{2E56C079-9BED-4728-8FAD-2F9E3A179149}"/>
          </ac:grpSpMkLst>
        </pc:grpChg>
        <pc:grpChg chg="add del">
          <ac:chgData name="Martina" userId="b6771a154c1b29a4" providerId="LiveId" clId="{5CC32CE8-5536-4D31-8DC9-DA40CCDAD313}" dt="2022-11-02T21:41:17.714" v="235" actId="26606"/>
          <ac:grpSpMkLst>
            <pc:docMk/>
            <pc:sldMk cId="3078936924" sldId="257"/>
            <ac:grpSpMk id="1056" creationId="{DE51D1B5-E12D-46A1-B0B3-7BAB36C342F8}"/>
          </ac:grpSpMkLst>
        </pc:grpChg>
        <pc:grpChg chg="add del">
          <ac:chgData name="Martina" userId="b6771a154c1b29a4" providerId="LiveId" clId="{5CC32CE8-5536-4D31-8DC9-DA40CCDAD313}" dt="2022-11-02T21:43:32.417" v="257" actId="26606"/>
          <ac:grpSpMkLst>
            <pc:docMk/>
            <pc:sldMk cId="3078936924" sldId="257"/>
            <ac:grpSpMk id="1084" creationId="{975C268C-D419-4123-9FAD-0E2B7F9EE795}"/>
          </ac:grpSpMkLst>
        </pc:grpChg>
        <pc:grpChg chg="add del">
          <ac:chgData name="Martina" userId="b6771a154c1b29a4" providerId="LiveId" clId="{5CC32CE8-5536-4D31-8DC9-DA40CCDAD313}" dt="2022-11-02T21:43:36.461" v="259" actId="26606"/>
          <ac:grpSpMkLst>
            <pc:docMk/>
            <pc:sldMk cId="3078936924" sldId="257"/>
            <ac:grpSpMk id="1086" creationId="{FDF268E0-ACCF-492F-8275-1F0AA256B378}"/>
          </ac:grpSpMkLst>
        </pc:grpChg>
        <pc:grpChg chg="add del">
          <ac:chgData name="Martina" userId="b6771a154c1b29a4" providerId="LiveId" clId="{5CC32CE8-5536-4D31-8DC9-DA40CCDAD313}" dt="2022-11-02T21:43:32.417" v="257" actId="26606"/>
          <ac:grpSpMkLst>
            <pc:docMk/>
            <pc:sldMk cId="3078936924" sldId="257"/>
            <ac:grpSpMk id="1091" creationId="{7F85096F-E650-46D6-834C-4054E377021E}"/>
          </ac:grpSpMkLst>
        </pc:grpChg>
        <pc:grpChg chg="add del">
          <ac:chgData name="Martina" userId="b6771a154c1b29a4" providerId="LiveId" clId="{5CC32CE8-5536-4D31-8DC9-DA40CCDAD313}" dt="2022-11-02T21:43:32.417" v="257" actId="26606"/>
          <ac:grpSpMkLst>
            <pc:docMk/>
            <pc:sldMk cId="3078936924" sldId="257"/>
            <ac:grpSpMk id="1092" creationId="{670FB431-AE18-414D-92F4-1D12D1991152}"/>
          </ac:grpSpMkLst>
        </pc:grpChg>
        <pc:grpChg chg="add del">
          <ac:chgData name="Martina" userId="b6771a154c1b29a4" providerId="LiveId" clId="{5CC32CE8-5536-4D31-8DC9-DA40CCDAD313}" dt="2022-11-02T21:43:36.461" v="259" actId="26606"/>
          <ac:grpSpMkLst>
            <pc:docMk/>
            <pc:sldMk cId="3078936924" sldId="257"/>
            <ac:grpSpMk id="1094" creationId="{10F141FE-87E1-4A1E-97A5-B072042E0F5B}"/>
          </ac:grpSpMkLst>
        </pc:grpChg>
        <pc:grpChg chg="add del">
          <ac:chgData name="Martina" userId="b6771a154c1b29a4" providerId="LiveId" clId="{5CC32CE8-5536-4D31-8DC9-DA40CCDAD313}" dt="2022-11-02T21:43:32.417" v="257" actId="26606"/>
          <ac:grpSpMkLst>
            <pc:docMk/>
            <pc:sldMk cId="3078936924" sldId="257"/>
            <ac:grpSpMk id="1100" creationId="{8214E4A5-A0D2-42C4-8D14-D2A7E495F041}"/>
          </ac:grpSpMkLst>
        </pc:grpChg>
        <pc:grpChg chg="add del">
          <ac:chgData name="Martina" userId="b6771a154c1b29a4" providerId="LiveId" clId="{5CC32CE8-5536-4D31-8DC9-DA40CCDAD313}" dt="2022-11-02T21:43:36.461" v="259" actId="26606"/>
          <ac:grpSpMkLst>
            <pc:docMk/>
            <pc:sldMk cId="3078936924" sldId="257"/>
            <ac:grpSpMk id="1106" creationId="{9F695AEB-A42E-4CE8-81DB-7E702CA9B2A7}"/>
          </ac:grpSpMkLst>
        </pc:grpChg>
        <pc:grpChg chg="add del">
          <ac:chgData name="Martina" userId="b6771a154c1b29a4" providerId="LiveId" clId="{5CC32CE8-5536-4D31-8DC9-DA40CCDAD313}" dt="2022-11-02T21:43:36.461" v="259" actId="26606"/>
          <ac:grpSpMkLst>
            <pc:docMk/>
            <pc:sldMk cId="3078936924" sldId="257"/>
            <ac:grpSpMk id="1113" creationId="{78801A84-2105-41C4-853D-C409DF3B3F54}"/>
          </ac:grpSpMkLst>
        </pc:grpChg>
        <pc:grpChg chg="add del">
          <ac:chgData name="Martina" userId="b6771a154c1b29a4" providerId="LiveId" clId="{5CC32CE8-5536-4D31-8DC9-DA40CCDAD313}" dt="2022-11-02T21:43:36.461" v="259" actId="26606"/>
          <ac:grpSpMkLst>
            <pc:docMk/>
            <pc:sldMk cId="3078936924" sldId="257"/>
            <ac:grpSpMk id="1126" creationId="{9179F18E-58CC-4A89-979E-34AC693B2D0A}"/>
          </ac:grpSpMkLst>
        </pc:grpChg>
        <pc:picChg chg="add mod ord">
          <ac:chgData name="Martina" userId="b6771a154c1b29a4" providerId="LiveId" clId="{5CC32CE8-5536-4D31-8DC9-DA40CCDAD313}" dt="2022-11-02T21:43:43.543" v="264" actId="26606"/>
          <ac:picMkLst>
            <pc:docMk/>
            <pc:sldMk cId="3078936924" sldId="257"/>
            <ac:picMk id="1026" creationId="{944DCDBF-0794-72AE-16F8-07079E95A7A8}"/>
          </ac:picMkLst>
        </pc:picChg>
        <pc:picChg chg="add mod ord">
          <ac:chgData name="Martina" userId="b6771a154c1b29a4" providerId="LiveId" clId="{5CC32CE8-5536-4D31-8DC9-DA40CCDAD313}" dt="2022-11-02T21:43:43.543" v="264" actId="26606"/>
          <ac:picMkLst>
            <pc:docMk/>
            <pc:sldMk cId="3078936924" sldId="257"/>
            <ac:picMk id="1028" creationId="{18550C74-59E7-6999-F4BD-BFB00E5BB438}"/>
          </ac:picMkLst>
        </pc:picChg>
        <pc:picChg chg="add mod">
          <ac:chgData name="Martina" userId="b6771a154c1b29a4" providerId="LiveId" clId="{5CC32CE8-5536-4D31-8DC9-DA40CCDAD313}" dt="2022-11-02T21:43:43.543" v="264" actId="26606"/>
          <ac:picMkLst>
            <pc:docMk/>
            <pc:sldMk cId="3078936924" sldId="257"/>
            <ac:picMk id="1030" creationId="{F7BDE3AA-4033-5AF4-DB05-B8BB43DB4B86}"/>
          </ac:picMkLst>
        </pc:picChg>
        <pc:cxnChg chg="add del">
          <ac:chgData name="Martina" userId="b6771a154c1b29a4" providerId="LiveId" clId="{5CC32CE8-5536-4D31-8DC9-DA40CCDAD313}" dt="2022-11-02T21:43:15.718" v="253" actId="26606"/>
          <ac:cxnSpMkLst>
            <pc:docMk/>
            <pc:sldMk cId="3078936924" sldId="257"/>
            <ac:cxnSpMk id="1074" creationId="{11A9DAB5-E11B-41CA-85F3-20711F79027B}"/>
          </ac:cxnSpMkLst>
        </pc:cxnChg>
        <pc:cxnChg chg="add del">
          <ac:chgData name="Martina" userId="b6771a154c1b29a4" providerId="LiveId" clId="{5CC32CE8-5536-4D31-8DC9-DA40CCDAD313}" dt="2022-11-02T21:43:21.109" v="255" actId="26606"/>
          <ac:cxnSpMkLst>
            <pc:docMk/>
            <pc:sldMk cId="3078936924" sldId="257"/>
            <ac:cxnSpMk id="1077" creationId="{1A9CF0DD-5937-4172-BD2C-9579BD31DD5B}"/>
          </ac:cxnSpMkLst>
        </pc:cxnChg>
        <pc:cxnChg chg="add del">
          <ac:chgData name="Martina" userId="b6771a154c1b29a4" providerId="LiveId" clId="{5CC32CE8-5536-4D31-8DC9-DA40CCDAD313}" dt="2022-11-02T21:43:39.698" v="261" actId="26606"/>
          <ac:cxnSpMkLst>
            <pc:docMk/>
            <pc:sldMk cId="3078936924" sldId="257"/>
            <ac:cxnSpMk id="1129" creationId="{11A9DAB5-E11B-41CA-85F3-20711F79027B}"/>
          </ac:cxnSpMkLst>
        </pc:cxnChg>
        <pc:cxnChg chg="add del">
          <ac:chgData name="Martina" userId="b6771a154c1b29a4" providerId="LiveId" clId="{5CC32CE8-5536-4D31-8DC9-DA40CCDAD313}" dt="2022-11-02T21:43:43.507" v="263" actId="26606"/>
          <ac:cxnSpMkLst>
            <pc:docMk/>
            <pc:sldMk cId="3078936924" sldId="257"/>
            <ac:cxnSpMk id="1132" creationId="{1A9CF0DD-5937-4172-BD2C-9579BD31DD5B}"/>
          </ac:cxnSpMkLst>
        </pc:cxnChg>
        <pc:cxnChg chg="add del">
          <ac:chgData name="Martina" userId="b6771a154c1b29a4" providerId="LiveId" clId="{5CC32CE8-5536-4D31-8DC9-DA40CCDAD313}" dt="2022-11-02T21:44:44.321" v="286"/>
          <ac:cxnSpMkLst>
            <pc:docMk/>
            <pc:sldMk cId="3078936924" sldId="257"/>
            <ac:cxnSpMk id="1135" creationId="{11A9DAB5-E11B-41CA-85F3-20711F79027B}"/>
          </ac:cxnSpMkLst>
        </pc:cxnChg>
      </pc:sldChg>
      <pc:sldChg chg="addSp delSp modSp new mod setBg setClrOvrMap delDesignElem">
        <pc:chgData name="Martina" userId="b6771a154c1b29a4" providerId="LiveId" clId="{5CC32CE8-5536-4D31-8DC9-DA40CCDAD313}" dt="2022-11-12T20:11:22.731" v="2675" actId="255"/>
        <pc:sldMkLst>
          <pc:docMk/>
          <pc:sldMk cId="1082127523" sldId="258"/>
        </pc:sldMkLst>
        <pc:spChg chg="add mod">
          <ac:chgData name="Martina" userId="b6771a154c1b29a4" providerId="LiveId" clId="{5CC32CE8-5536-4D31-8DC9-DA40CCDAD313}" dt="2022-11-12T20:11:22.731" v="2675" actId="255"/>
          <ac:spMkLst>
            <pc:docMk/>
            <pc:sldMk cId="1082127523" sldId="258"/>
            <ac:spMk id="2" creationId="{8180AF3E-910C-2FB5-6730-605AE03222A9}"/>
          </ac:spMkLst>
        </pc:spChg>
        <pc:spChg chg="del">
          <ac:chgData name="Martina" userId="b6771a154c1b29a4" providerId="LiveId" clId="{5CC32CE8-5536-4D31-8DC9-DA40CCDAD313}" dt="2022-11-02T21:30:48.100" v="99" actId="478"/>
          <ac:spMkLst>
            <pc:docMk/>
            <pc:sldMk cId="1082127523" sldId="258"/>
            <ac:spMk id="2" creationId="{EFF692D2-8E21-A557-7EC4-971FFCA6CCC3}"/>
          </ac:spMkLst>
        </pc:spChg>
        <pc:spChg chg="mod ord">
          <ac:chgData name="Martina" userId="b6771a154c1b29a4" providerId="LiveId" clId="{5CC32CE8-5536-4D31-8DC9-DA40CCDAD313}" dt="2022-11-12T20:11:02.162" v="2672" actId="1076"/>
          <ac:spMkLst>
            <pc:docMk/>
            <pc:sldMk cId="1082127523" sldId="258"/>
            <ac:spMk id="3" creationId="{71BC0D26-8004-42BB-DC29-3B9ADFA1112C}"/>
          </ac:spMkLst>
        </pc:spChg>
        <pc:spChg chg="add del">
          <ac:chgData name="Martina" userId="b6771a154c1b29a4" providerId="LiveId" clId="{5CC32CE8-5536-4D31-8DC9-DA40CCDAD313}" dt="2022-11-02T21:41:47.969" v="240" actId="26606"/>
          <ac:spMkLst>
            <pc:docMk/>
            <pc:sldMk cId="1082127523" sldId="258"/>
            <ac:spMk id="2061" creationId="{EBB6D9F6-3E47-45AD-8461-718A3C87E3E8}"/>
          </ac:spMkLst>
        </pc:spChg>
        <pc:spChg chg="add del">
          <ac:chgData name="Martina" userId="b6771a154c1b29a4" providerId="LiveId" clId="{5CC32CE8-5536-4D31-8DC9-DA40CCDAD313}" dt="2022-11-02T21:41:47.969" v="240" actId="26606"/>
          <ac:spMkLst>
            <pc:docMk/>
            <pc:sldMk cId="1082127523" sldId="258"/>
            <ac:spMk id="2063" creationId="{A3B16A00-A549-4B07-B8C2-4B3A966D9E26}"/>
          </ac:spMkLst>
        </pc:spChg>
        <pc:spChg chg="add del">
          <ac:chgData name="Martina" userId="b6771a154c1b29a4" providerId="LiveId" clId="{5CC32CE8-5536-4D31-8DC9-DA40CCDAD313}" dt="2022-11-02T21:41:47.969" v="240" actId="26606"/>
          <ac:spMkLst>
            <pc:docMk/>
            <pc:sldMk cId="1082127523" sldId="258"/>
            <ac:spMk id="2065" creationId="{33B86BAE-87B4-4192-ABB2-627FFC965AC7}"/>
          </ac:spMkLst>
        </pc:spChg>
        <pc:spChg chg="add del">
          <ac:chgData name="Martina" userId="b6771a154c1b29a4" providerId="LiveId" clId="{5CC32CE8-5536-4D31-8DC9-DA40CCDAD313}" dt="2022-11-02T21:41:47.969" v="240" actId="26606"/>
          <ac:spMkLst>
            <pc:docMk/>
            <pc:sldMk cId="1082127523" sldId="258"/>
            <ac:spMk id="2067" creationId="{22BB4F03-4463-45CC-89A7-8E03412EDDBF}"/>
          </ac:spMkLst>
        </pc:spChg>
        <pc:spChg chg="add del">
          <ac:chgData name="Martina" userId="b6771a154c1b29a4" providerId="LiveId" clId="{5CC32CE8-5536-4D31-8DC9-DA40CCDAD313}" dt="2022-11-02T21:41:47.969" v="240" actId="26606"/>
          <ac:spMkLst>
            <pc:docMk/>
            <pc:sldMk cId="1082127523" sldId="258"/>
            <ac:spMk id="2069" creationId="{80E1AEAE-1F52-4C29-925C-27738417E9F5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1082127523" sldId="258"/>
            <ac:spMk id="2071" creationId="{98135EBA-B3A3-4F88-BCB1-D0C8E63F47CA}"/>
          </ac:spMkLst>
        </pc:spChg>
        <pc:picChg chg="add mod ord">
          <ac:chgData name="Martina" userId="b6771a154c1b29a4" providerId="LiveId" clId="{5CC32CE8-5536-4D31-8DC9-DA40CCDAD313}" dt="2022-11-02T21:41:47.996" v="241" actId="26606"/>
          <ac:picMkLst>
            <pc:docMk/>
            <pc:sldMk cId="1082127523" sldId="258"/>
            <ac:picMk id="2050" creationId="{6AC17F81-BEE1-FDFA-4ACF-E1FBAA685AEC}"/>
          </ac:picMkLst>
        </pc:picChg>
        <pc:picChg chg="add mod ord">
          <ac:chgData name="Martina" userId="b6771a154c1b29a4" providerId="LiveId" clId="{5CC32CE8-5536-4D31-8DC9-DA40CCDAD313}" dt="2022-11-02T21:41:47.996" v="241" actId="26606"/>
          <ac:picMkLst>
            <pc:docMk/>
            <pc:sldMk cId="1082127523" sldId="258"/>
            <ac:picMk id="2052" creationId="{ABF5D1BB-A7FE-1159-8D03-794A2DEE3564}"/>
          </ac:picMkLst>
        </pc:picChg>
        <pc:picChg chg="add mod ord">
          <ac:chgData name="Martina" userId="b6771a154c1b29a4" providerId="LiveId" clId="{5CC32CE8-5536-4D31-8DC9-DA40CCDAD313}" dt="2022-11-02T21:41:47.996" v="241" actId="26606"/>
          <ac:picMkLst>
            <pc:docMk/>
            <pc:sldMk cId="1082127523" sldId="258"/>
            <ac:picMk id="2054" creationId="{8DAF4493-08D0-8519-5F45-CC8CA8BDAB3C}"/>
          </ac:picMkLst>
        </pc:picChg>
        <pc:picChg chg="add mod">
          <ac:chgData name="Martina" userId="b6771a154c1b29a4" providerId="LiveId" clId="{5CC32CE8-5536-4D31-8DC9-DA40CCDAD313}" dt="2022-11-02T21:41:47.996" v="241" actId="26606"/>
          <ac:picMkLst>
            <pc:docMk/>
            <pc:sldMk cId="1082127523" sldId="258"/>
            <ac:picMk id="2056" creationId="{1C0A7C4B-E886-F127-3E55-B07BE705FD5B}"/>
          </ac:picMkLst>
        </pc:picChg>
        <pc:cxnChg chg="add del">
          <ac:chgData name="Martina" userId="b6771a154c1b29a4" providerId="LiveId" clId="{5CC32CE8-5536-4D31-8DC9-DA40CCDAD313}" dt="2022-11-02T21:44:44.321" v="286"/>
          <ac:cxnSpMkLst>
            <pc:docMk/>
            <pc:sldMk cId="1082127523" sldId="258"/>
            <ac:cxnSpMk id="2072" creationId="{447D1B1D-04C6-4151-9423-F5437649E485}"/>
          </ac:cxnSpMkLst>
        </pc:cxnChg>
      </pc:sldChg>
      <pc:sldChg chg="addSp delSp modSp new mod setBg setClrOvrMap delDesignElem">
        <pc:chgData name="Martina" userId="b6771a154c1b29a4" providerId="LiveId" clId="{5CC32CE8-5536-4D31-8DC9-DA40CCDAD313}" dt="2022-11-12T20:11:31.843" v="2676" actId="1076"/>
        <pc:sldMkLst>
          <pc:docMk/>
          <pc:sldMk cId="2770294125" sldId="259"/>
        </pc:sldMkLst>
        <pc:spChg chg="add mod">
          <ac:chgData name="Martina" userId="b6771a154c1b29a4" providerId="LiveId" clId="{5CC32CE8-5536-4D31-8DC9-DA40CCDAD313}" dt="2022-11-12T20:11:31.843" v="2676" actId="1076"/>
          <ac:spMkLst>
            <pc:docMk/>
            <pc:sldMk cId="2770294125" sldId="259"/>
            <ac:spMk id="2" creationId="{8DDC40BD-C012-4EE3-7006-BB80B0077306}"/>
          </ac:spMkLst>
        </pc:spChg>
        <pc:spChg chg="del mod">
          <ac:chgData name="Martina" userId="b6771a154c1b29a4" providerId="LiveId" clId="{5CC32CE8-5536-4D31-8DC9-DA40CCDAD313}" dt="2022-11-02T21:33:54.768" v="117" actId="478"/>
          <ac:spMkLst>
            <pc:docMk/>
            <pc:sldMk cId="2770294125" sldId="259"/>
            <ac:spMk id="2" creationId="{B59C62B2-6B6E-7AA9-E737-CCF889EA11BC}"/>
          </ac:spMkLst>
        </pc:spChg>
        <pc:spChg chg="mod ord">
          <ac:chgData name="Martina" userId="b6771a154c1b29a4" providerId="LiveId" clId="{5CC32CE8-5536-4D31-8DC9-DA40CCDAD313}" dt="2022-11-12T20:10:03.772" v="2664"/>
          <ac:spMkLst>
            <pc:docMk/>
            <pc:sldMk cId="2770294125" sldId="259"/>
            <ac:spMk id="3" creationId="{CDD80B67-F60E-A806-05BC-4636246906AA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2770294125" sldId="259"/>
            <ac:spMk id="3085" creationId="{98135EBA-B3A3-4F88-BCB1-D0C8E63F47CA}"/>
          </ac:spMkLst>
        </pc:spChg>
        <pc:picChg chg="add mod ord">
          <ac:chgData name="Martina" userId="b6771a154c1b29a4" providerId="LiveId" clId="{5CC32CE8-5536-4D31-8DC9-DA40CCDAD313}" dt="2022-11-02T21:42:10.263" v="242" actId="26606"/>
          <ac:picMkLst>
            <pc:docMk/>
            <pc:sldMk cId="2770294125" sldId="259"/>
            <ac:picMk id="3074" creationId="{3C613C9F-8251-2658-7E37-393460AD38C4}"/>
          </ac:picMkLst>
        </pc:picChg>
        <pc:picChg chg="add mod ord">
          <ac:chgData name="Martina" userId="b6771a154c1b29a4" providerId="LiveId" clId="{5CC32CE8-5536-4D31-8DC9-DA40CCDAD313}" dt="2022-11-02T21:42:10.263" v="242" actId="26606"/>
          <ac:picMkLst>
            <pc:docMk/>
            <pc:sldMk cId="2770294125" sldId="259"/>
            <ac:picMk id="3076" creationId="{710040FA-6F1F-B701-3379-FF479D186436}"/>
          </ac:picMkLst>
        </pc:picChg>
        <pc:picChg chg="add mod">
          <ac:chgData name="Martina" userId="b6771a154c1b29a4" providerId="LiveId" clId="{5CC32CE8-5536-4D31-8DC9-DA40CCDAD313}" dt="2022-11-02T21:42:10.263" v="242" actId="26606"/>
          <ac:picMkLst>
            <pc:docMk/>
            <pc:sldMk cId="2770294125" sldId="259"/>
            <ac:picMk id="3078" creationId="{D24648DF-B4D7-837C-5137-21E1BD9B2AC0}"/>
          </ac:picMkLst>
        </pc:picChg>
        <pc:picChg chg="add mod">
          <ac:chgData name="Martina" userId="b6771a154c1b29a4" providerId="LiveId" clId="{5CC32CE8-5536-4D31-8DC9-DA40CCDAD313}" dt="2022-11-02T21:42:10.263" v="242" actId="26606"/>
          <ac:picMkLst>
            <pc:docMk/>
            <pc:sldMk cId="2770294125" sldId="259"/>
            <ac:picMk id="3080" creationId="{48570BA7-ACA2-6BAE-1EF3-5D3B974337AE}"/>
          </ac:picMkLst>
        </pc:picChg>
        <pc:cxnChg chg="add del">
          <ac:chgData name="Martina" userId="b6771a154c1b29a4" providerId="LiveId" clId="{5CC32CE8-5536-4D31-8DC9-DA40CCDAD313}" dt="2022-11-02T21:44:44.321" v="286"/>
          <ac:cxnSpMkLst>
            <pc:docMk/>
            <pc:sldMk cId="2770294125" sldId="259"/>
            <ac:cxnSpMk id="3087" creationId="{447D1B1D-04C6-4151-9423-F5437649E485}"/>
          </ac:cxnSpMkLst>
        </pc:cxnChg>
      </pc:sldChg>
      <pc:sldChg chg="addSp delSp modSp new mod setBg setClrOvrMap delDesignElem">
        <pc:chgData name="Martina" userId="b6771a154c1b29a4" providerId="LiveId" clId="{5CC32CE8-5536-4D31-8DC9-DA40CCDAD313}" dt="2022-11-04T09:01:37.352" v="1542" actId="20577"/>
        <pc:sldMkLst>
          <pc:docMk/>
          <pc:sldMk cId="3107628540" sldId="260"/>
        </pc:sldMkLst>
        <pc:spChg chg="del mod">
          <ac:chgData name="Martina" userId="b6771a154c1b29a4" providerId="LiveId" clId="{5CC32CE8-5536-4D31-8DC9-DA40CCDAD313}" dt="2022-11-02T21:36:53.419" v="134" actId="478"/>
          <ac:spMkLst>
            <pc:docMk/>
            <pc:sldMk cId="3107628540" sldId="260"/>
            <ac:spMk id="2" creationId="{A69FAE49-27EF-26CE-5EF9-2EF02FE67756}"/>
          </ac:spMkLst>
        </pc:spChg>
        <pc:spChg chg="mod ord">
          <ac:chgData name="Martina" userId="b6771a154c1b29a4" providerId="LiveId" clId="{5CC32CE8-5536-4D31-8DC9-DA40CCDAD313}" dt="2022-11-04T09:01:37.352" v="1542" actId="20577"/>
          <ac:spMkLst>
            <pc:docMk/>
            <pc:sldMk cId="3107628540" sldId="260"/>
            <ac:spMk id="3" creationId="{86D5769D-B0B6-E3A1-C832-E4BBD7395BBE}"/>
          </ac:spMkLst>
        </pc:spChg>
        <pc:spChg chg="add del">
          <ac:chgData name="Martina" userId="b6771a154c1b29a4" providerId="LiveId" clId="{5CC32CE8-5536-4D31-8DC9-DA40CCDAD313}" dt="2022-11-02T21:42:29.448" v="244" actId="26606"/>
          <ac:spMkLst>
            <pc:docMk/>
            <pc:sldMk cId="3107628540" sldId="260"/>
            <ac:spMk id="4107" creationId="{114C78B5-EC6B-4A39-8860-705100867457}"/>
          </ac:spMkLst>
        </pc:spChg>
        <pc:spChg chg="add del">
          <ac:chgData name="Martina" userId="b6771a154c1b29a4" providerId="LiveId" clId="{5CC32CE8-5536-4D31-8DC9-DA40CCDAD313}" dt="2022-11-02T21:42:45.593" v="248" actId="26606"/>
          <ac:spMkLst>
            <pc:docMk/>
            <pc:sldMk cId="3107628540" sldId="260"/>
            <ac:spMk id="4111" creationId="{561B2B49-7142-4CA8-A929-4671548E6A5A}"/>
          </ac:spMkLst>
        </pc:spChg>
        <pc:spChg chg="add del">
          <ac:chgData name="Martina" userId="b6771a154c1b29a4" providerId="LiveId" clId="{5CC32CE8-5536-4D31-8DC9-DA40CCDAD313}" dt="2022-11-02T21:42:33.187" v="246" actId="26606"/>
          <ac:spMkLst>
            <pc:docMk/>
            <pc:sldMk cId="3107628540" sldId="260"/>
            <ac:spMk id="4118" creationId="{D7A453D2-15D8-4403-815F-291FA16340D9}"/>
          </ac:spMkLst>
        </pc:spChg>
        <pc:spChg chg="add del">
          <ac:chgData name="Martina" userId="b6771a154c1b29a4" providerId="LiveId" clId="{5CC32CE8-5536-4D31-8DC9-DA40CCDAD313}" dt="2022-11-02T21:42:33.187" v="246" actId="26606"/>
          <ac:spMkLst>
            <pc:docMk/>
            <pc:sldMk cId="3107628540" sldId="260"/>
            <ac:spMk id="4124" creationId="{8161EA6B-09CA-445B-AB0D-8DF76FA92DEF}"/>
          </ac:spMkLst>
        </pc:spChg>
        <pc:spChg chg="add del">
          <ac:chgData name="Martina" userId="b6771a154c1b29a4" providerId="LiveId" clId="{5CC32CE8-5536-4D31-8DC9-DA40CCDAD313}" dt="2022-11-02T21:42:33.187" v="246" actId="26606"/>
          <ac:spMkLst>
            <pc:docMk/>
            <pc:sldMk cId="3107628540" sldId="260"/>
            <ac:spMk id="4125" creationId="{B8114C98-A349-4111-A123-E8EAB86ABE30}"/>
          </ac:spMkLst>
        </pc:spChg>
        <pc:spChg chg="add del">
          <ac:chgData name="Martina" userId="b6771a154c1b29a4" providerId="LiveId" clId="{5CC32CE8-5536-4D31-8DC9-DA40CCDAD313}" dt="2022-11-02T21:42:33.187" v="246" actId="26606"/>
          <ac:spMkLst>
            <pc:docMk/>
            <pc:sldMk cId="3107628540" sldId="260"/>
            <ac:spMk id="4133" creationId="{E2D3D3F2-ABBB-4453-B1C5-1BEBF7E4DD56}"/>
          </ac:spMkLst>
        </pc:spChg>
        <pc:spChg chg="add del">
          <ac:chgData name="Martina" userId="b6771a154c1b29a4" providerId="LiveId" clId="{5CC32CE8-5536-4D31-8DC9-DA40CCDAD313}" dt="2022-11-02T21:42:45.593" v="248" actId="26606"/>
          <ac:spMkLst>
            <pc:docMk/>
            <pc:sldMk cId="3107628540" sldId="260"/>
            <ac:spMk id="4141" creationId="{2EEE8F11-3582-44B7-9869-F2D26D7DD9D4}"/>
          </ac:spMkLst>
        </pc:spChg>
        <pc:spChg chg="add del">
          <ac:chgData name="Martina" userId="b6771a154c1b29a4" providerId="LiveId" clId="{5CC32CE8-5536-4D31-8DC9-DA40CCDAD313}" dt="2022-11-02T21:42:45.593" v="248" actId="26606"/>
          <ac:spMkLst>
            <pc:docMk/>
            <pc:sldMk cId="3107628540" sldId="260"/>
            <ac:spMk id="4142" creationId="{2141F1CC-6A53-4BCF-9127-AABB52E2497E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107628540" sldId="260"/>
            <ac:spMk id="4144" creationId="{ED4D6CE2-C4FB-4B4D-991A-84C9705CD762}"/>
          </ac:spMkLst>
        </pc:spChg>
        <pc:grpChg chg="add del">
          <ac:chgData name="Martina" userId="b6771a154c1b29a4" providerId="LiveId" clId="{5CC32CE8-5536-4D31-8DC9-DA40CCDAD313}" dt="2022-11-02T21:42:29.448" v="244" actId="26606"/>
          <ac:grpSpMkLst>
            <pc:docMk/>
            <pc:sldMk cId="3107628540" sldId="260"/>
            <ac:grpSpMk id="4109" creationId="{A50943B0-FDF7-4C2C-B784-9208C945A8C3}"/>
          </ac:grpSpMkLst>
        </pc:grpChg>
        <pc:grpChg chg="add del">
          <ac:chgData name="Martina" userId="b6771a154c1b29a4" providerId="LiveId" clId="{5CC32CE8-5536-4D31-8DC9-DA40CCDAD313}" dt="2022-11-02T21:42:33.187" v="246" actId="26606"/>
          <ac:grpSpMkLst>
            <pc:docMk/>
            <pc:sldMk cId="3107628540" sldId="260"/>
            <ac:grpSpMk id="4119" creationId="{975C268C-D419-4123-9FAD-0E2B7F9EE795}"/>
          </ac:grpSpMkLst>
        </pc:grpChg>
        <pc:grpChg chg="add del">
          <ac:chgData name="Martina" userId="b6771a154c1b29a4" providerId="LiveId" clId="{5CC32CE8-5536-4D31-8DC9-DA40CCDAD313}" dt="2022-11-02T21:42:33.187" v="246" actId="26606"/>
          <ac:grpSpMkLst>
            <pc:docMk/>
            <pc:sldMk cId="3107628540" sldId="260"/>
            <ac:grpSpMk id="4126" creationId="{2B35F886-1102-4486-830A-34F41439CE8D}"/>
          </ac:grpSpMkLst>
        </pc:grpChg>
        <pc:grpChg chg="add del">
          <ac:chgData name="Martina" userId="b6771a154c1b29a4" providerId="LiveId" clId="{5CC32CE8-5536-4D31-8DC9-DA40CCDAD313}" dt="2022-11-02T21:42:33.187" v="246" actId="26606"/>
          <ac:grpSpMkLst>
            <pc:docMk/>
            <pc:sldMk cId="3107628540" sldId="260"/>
            <ac:grpSpMk id="4127" creationId="{670FB431-AE18-414D-92F4-1D12D1991152}"/>
          </ac:grpSpMkLst>
        </pc:grpChg>
        <pc:grpChg chg="add del">
          <ac:chgData name="Martina" userId="b6771a154c1b29a4" providerId="LiveId" clId="{5CC32CE8-5536-4D31-8DC9-DA40CCDAD313}" dt="2022-11-02T21:42:33.187" v="246" actId="26606"/>
          <ac:grpSpMkLst>
            <pc:docMk/>
            <pc:sldMk cId="3107628540" sldId="260"/>
            <ac:grpSpMk id="4135" creationId="{8214E4A5-A0D2-42C4-8D14-D2A7E495F041}"/>
          </ac:grpSpMkLst>
        </pc:grpChg>
        <pc:picChg chg="add mod ord">
          <ac:chgData name="Martina" userId="b6771a154c1b29a4" providerId="LiveId" clId="{5CC32CE8-5536-4D31-8DC9-DA40CCDAD313}" dt="2022-11-02T21:42:49.883" v="250" actId="27614"/>
          <ac:picMkLst>
            <pc:docMk/>
            <pc:sldMk cId="3107628540" sldId="260"/>
            <ac:picMk id="4098" creationId="{4CC931D2-3FBD-5FC4-5192-01E9F5E35E6B}"/>
          </ac:picMkLst>
        </pc:picChg>
        <pc:picChg chg="add mod ord">
          <ac:chgData name="Martina" userId="b6771a154c1b29a4" providerId="LiveId" clId="{5CC32CE8-5536-4D31-8DC9-DA40CCDAD313}" dt="2022-11-02T21:42:45.616" v="249" actId="26606"/>
          <ac:picMkLst>
            <pc:docMk/>
            <pc:sldMk cId="3107628540" sldId="260"/>
            <ac:picMk id="4100" creationId="{747F9327-04DD-2E8B-8640-06B8D01A841F}"/>
          </ac:picMkLst>
        </pc:picChg>
        <pc:picChg chg="add mod">
          <ac:chgData name="Martina" userId="b6771a154c1b29a4" providerId="LiveId" clId="{5CC32CE8-5536-4D31-8DC9-DA40CCDAD313}" dt="2022-11-02T21:42:49.955" v="251" actId="27614"/>
          <ac:picMkLst>
            <pc:docMk/>
            <pc:sldMk cId="3107628540" sldId="260"/>
            <ac:picMk id="4102" creationId="{D5CC8077-C2FB-23E3-9F75-EC493D43A795}"/>
          </ac:picMkLst>
        </pc:picChg>
        <pc:cxnChg chg="add del">
          <ac:chgData name="Martina" userId="b6771a154c1b29a4" providerId="LiveId" clId="{5CC32CE8-5536-4D31-8DC9-DA40CCDAD313}" dt="2022-11-02T21:44:44.321" v="286"/>
          <ac:cxnSpMkLst>
            <pc:docMk/>
            <pc:sldMk cId="3107628540" sldId="260"/>
            <ac:cxnSpMk id="4145" creationId="{11A9DAB5-E11B-41CA-85F3-20711F79027B}"/>
          </ac:cxnSpMkLst>
        </pc:cxnChg>
      </pc:sldChg>
      <pc:sldChg chg="addSp delSp modSp new mod setBg delDesignElem">
        <pc:chgData name="Martina" userId="b6771a154c1b29a4" providerId="LiveId" clId="{5CC32CE8-5536-4D31-8DC9-DA40CCDAD313}" dt="2022-11-02T21:47:12.976" v="310" actId="1076"/>
        <pc:sldMkLst>
          <pc:docMk/>
          <pc:sldMk cId="3309477484" sldId="261"/>
        </pc:sldMkLst>
        <pc:spChg chg="del">
          <ac:chgData name="Martina" userId="b6771a154c1b29a4" providerId="LiveId" clId="{5CC32CE8-5536-4D31-8DC9-DA40CCDAD313}" dt="2022-11-02T21:25:23.113" v="78" actId="21"/>
          <ac:spMkLst>
            <pc:docMk/>
            <pc:sldMk cId="3309477484" sldId="261"/>
            <ac:spMk id="2" creationId="{84130477-1839-85F1-8AAE-7AC872D13476}"/>
          </ac:spMkLst>
        </pc:spChg>
        <pc:spChg chg="del">
          <ac:chgData name="Martina" userId="b6771a154c1b29a4" providerId="LiveId" clId="{5CC32CE8-5536-4D31-8DC9-DA40CCDAD313}" dt="2022-11-02T21:25:28.948" v="79" actId="21"/>
          <ac:spMkLst>
            <pc:docMk/>
            <pc:sldMk cId="3309477484" sldId="261"/>
            <ac:spMk id="3" creationId="{0EBCEC74-16B8-B703-9517-95A5909646F4}"/>
          </ac:spMkLst>
        </pc:spChg>
        <pc:spChg chg="add del mod">
          <ac:chgData name="Martina" userId="b6771a154c1b29a4" providerId="LiveId" clId="{5CC32CE8-5536-4D31-8DC9-DA40CCDAD313}" dt="2022-11-02T21:25:40.375" v="81" actId="21"/>
          <ac:spMkLst>
            <pc:docMk/>
            <pc:sldMk cId="3309477484" sldId="261"/>
            <ac:spMk id="4" creationId="{3873311E-849B-81D9-D1B5-A01751699DAD}"/>
          </ac:spMkLst>
        </pc:spChg>
        <pc:spChg chg="add del">
          <ac:chgData name="Martina" userId="b6771a154c1b29a4" providerId="LiveId" clId="{5CC32CE8-5536-4D31-8DC9-DA40CCDAD313}" dt="2022-11-02T21:45:32.232" v="291"/>
          <ac:spMkLst>
            <pc:docMk/>
            <pc:sldMk cId="3309477484" sldId="261"/>
            <ac:spMk id="8" creationId="{8950AD4C-6AF3-49F8-94E1-DBCAFB39478B}"/>
          </ac:spMkLst>
        </pc:spChg>
        <pc:spChg chg="add del">
          <ac:chgData name="Martina" userId="b6771a154c1b29a4" providerId="LiveId" clId="{5CC32CE8-5536-4D31-8DC9-DA40CCDAD313}" dt="2022-11-02T21:45:32.232" v="291"/>
          <ac:spMkLst>
            <pc:docMk/>
            <pc:sldMk cId="3309477484" sldId="261"/>
            <ac:spMk id="9" creationId="{0ACBD85E-A404-45CB-B532-1039E479D4C6}"/>
          </ac:spMkLst>
        </pc:spChg>
        <pc:spChg chg="add del">
          <ac:chgData name="Martina" userId="b6771a154c1b29a4" providerId="LiveId" clId="{5CC32CE8-5536-4D31-8DC9-DA40CCDAD313}" dt="2022-11-02T21:45:32.232" v="291"/>
          <ac:spMkLst>
            <pc:docMk/>
            <pc:sldMk cId="3309477484" sldId="261"/>
            <ac:spMk id="10" creationId="{DB1626B1-BAC7-4893-A5AC-620597685187}"/>
          </ac:spMkLst>
        </pc:spChg>
        <pc:spChg chg="add del">
          <ac:chgData name="Martina" userId="b6771a154c1b29a4" providerId="LiveId" clId="{5CC32CE8-5536-4D31-8DC9-DA40CCDAD313}" dt="2022-11-02T21:44:30.570" v="272" actId="26606"/>
          <ac:spMkLst>
            <pc:docMk/>
            <pc:sldMk cId="3309477484" sldId="261"/>
            <ac:spMk id="11" creationId="{8950AD4C-6AF3-49F8-94E1-DBCAFB39478B}"/>
          </ac:spMkLst>
        </pc:spChg>
        <pc:spChg chg="add del">
          <ac:chgData name="Martina" userId="b6771a154c1b29a4" providerId="LiveId" clId="{5CC32CE8-5536-4D31-8DC9-DA40CCDAD313}" dt="2022-11-02T21:45:32.232" v="291"/>
          <ac:spMkLst>
            <pc:docMk/>
            <pc:sldMk cId="3309477484" sldId="261"/>
            <ac:spMk id="12" creationId="{D64E9910-51FE-45BF-973D-9D2401FD3C63}"/>
          </ac:spMkLst>
        </pc:spChg>
        <pc:spChg chg="add del">
          <ac:chgData name="Martina" userId="b6771a154c1b29a4" providerId="LiveId" clId="{5CC32CE8-5536-4D31-8DC9-DA40CCDAD313}" dt="2022-11-02T21:44:30.570" v="272" actId="26606"/>
          <ac:spMkLst>
            <pc:docMk/>
            <pc:sldMk cId="3309477484" sldId="261"/>
            <ac:spMk id="13" creationId="{0ACBD85E-A404-45CB-B532-1039E479D4C6}"/>
          </ac:spMkLst>
        </pc:spChg>
        <pc:spChg chg="add del">
          <ac:chgData name="Martina" userId="b6771a154c1b29a4" providerId="LiveId" clId="{5CC32CE8-5536-4D31-8DC9-DA40CCDAD313}" dt="2022-11-02T21:45:41.414" v="294"/>
          <ac:spMkLst>
            <pc:docMk/>
            <pc:sldMk cId="3309477484" sldId="261"/>
            <ac:spMk id="14" creationId="{8950AD4C-6AF3-49F8-94E1-DBCAFB39478B}"/>
          </ac:spMkLst>
        </pc:spChg>
        <pc:spChg chg="add del">
          <ac:chgData name="Martina" userId="b6771a154c1b29a4" providerId="LiveId" clId="{5CC32CE8-5536-4D31-8DC9-DA40CCDAD313}" dt="2022-11-02T21:44:30.570" v="272" actId="26606"/>
          <ac:spMkLst>
            <pc:docMk/>
            <pc:sldMk cId="3309477484" sldId="261"/>
            <ac:spMk id="15" creationId="{DB1626B1-BAC7-4893-A5AC-620597685187}"/>
          </ac:spMkLst>
        </pc:spChg>
        <pc:spChg chg="add del">
          <ac:chgData name="Martina" userId="b6771a154c1b29a4" providerId="LiveId" clId="{5CC32CE8-5536-4D31-8DC9-DA40CCDAD313}" dt="2022-11-02T21:45:41.414" v="294"/>
          <ac:spMkLst>
            <pc:docMk/>
            <pc:sldMk cId="3309477484" sldId="261"/>
            <ac:spMk id="16" creationId="{0ACBD85E-A404-45CB-B532-1039E479D4C6}"/>
          </ac:spMkLst>
        </pc:spChg>
        <pc:spChg chg="add del">
          <ac:chgData name="Martina" userId="b6771a154c1b29a4" providerId="LiveId" clId="{5CC32CE8-5536-4D31-8DC9-DA40CCDAD313}" dt="2022-11-02T21:44:30.570" v="272" actId="26606"/>
          <ac:spMkLst>
            <pc:docMk/>
            <pc:sldMk cId="3309477484" sldId="261"/>
            <ac:spMk id="17" creationId="{D64E9910-51FE-45BF-973D-9D2401FD3C63}"/>
          </ac:spMkLst>
        </pc:spChg>
        <pc:spChg chg="add del">
          <ac:chgData name="Martina" userId="b6771a154c1b29a4" providerId="LiveId" clId="{5CC32CE8-5536-4D31-8DC9-DA40CCDAD313}" dt="2022-11-02T21:45:41.414" v="294"/>
          <ac:spMkLst>
            <pc:docMk/>
            <pc:sldMk cId="3309477484" sldId="261"/>
            <ac:spMk id="18" creationId="{DB1626B1-BAC7-4893-A5AC-620597685187}"/>
          </ac:spMkLst>
        </pc:spChg>
        <pc:spChg chg="add del">
          <ac:chgData name="Martina" userId="b6771a154c1b29a4" providerId="LiveId" clId="{5CC32CE8-5536-4D31-8DC9-DA40CCDAD313}" dt="2022-11-02T21:44:34.640" v="274" actId="26606"/>
          <ac:spMkLst>
            <pc:docMk/>
            <pc:sldMk cId="3309477484" sldId="261"/>
            <ac:spMk id="19" creationId="{E97C36FC-DEAA-4DCA-B0AB-7F9357FA4016}"/>
          </ac:spMkLst>
        </pc:spChg>
        <pc:spChg chg="add del">
          <ac:chgData name="Martina" userId="b6771a154c1b29a4" providerId="LiveId" clId="{5CC32CE8-5536-4D31-8DC9-DA40CCDAD313}" dt="2022-11-02T21:44:34.640" v="274" actId="26606"/>
          <ac:spMkLst>
            <pc:docMk/>
            <pc:sldMk cId="3309477484" sldId="261"/>
            <ac:spMk id="20" creationId="{278C38CD-A630-49FF-8417-6792A2B13FCA}"/>
          </ac:spMkLst>
        </pc:spChg>
        <pc:spChg chg="add del">
          <ac:chgData name="Martina" userId="b6771a154c1b29a4" providerId="LiveId" clId="{5CC32CE8-5536-4D31-8DC9-DA40CCDAD313}" dt="2022-11-02T21:45:41.414" v="294"/>
          <ac:spMkLst>
            <pc:docMk/>
            <pc:sldMk cId="3309477484" sldId="261"/>
            <ac:spMk id="21" creationId="{D64E9910-51FE-45BF-973D-9D2401FD3C63}"/>
          </ac:spMkLst>
        </pc:spChg>
        <pc:spChg chg="add del">
          <ac:chgData name="Martina" userId="b6771a154c1b29a4" providerId="LiveId" clId="{5CC32CE8-5536-4D31-8DC9-DA40CCDAD313}" dt="2022-11-02T21:44:35.973" v="276" actId="26606"/>
          <ac:spMkLst>
            <pc:docMk/>
            <pc:sldMk cId="3309477484" sldId="261"/>
            <ac:spMk id="22" creationId="{854ECEBE-9353-406C-9313-02A517A310EF}"/>
          </ac:spMkLst>
        </pc:spChg>
        <pc:spChg chg="add del">
          <ac:chgData name="Martina" userId="b6771a154c1b29a4" providerId="LiveId" clId="{5CC32CE8-5536-4D31-8DC9-DA40CCDAD313}" dt="2022-11-02T21:44:35.973" v="276" actId="26606"/>
          <ac:spMkLst>
            <pc:docMk/>
            <pc:sldMk cId="3309477484" sldId="261"/>
            <ac:spMk id="23" creationId="{71A74C97-ECC4-4C3A-988A-A72C1F8BBAC8}"/>
          </ac:spMkLst>
        </pc:spChg>
        <pc:spChg chg="add del">
          <ac:chgData name="Martina" userId="b6771a154c1b29a4" providerId="LiveId" clId="{5CC32CE8-5536-4D31-8DC9-DA40CCDAD313}" dt="2022-11-02T21:44:35.973" v="276" actId="26606"/>
          <ac:spMkLst>
            <pc:docMk/>
            <pc:sldMk cId="3309477484" sldId="261"/>
            <ac:spMk id="24" creationId="{5FB5F3BA-58DF-40DA-AE44-974A00E0619C}"/>
          </ac:spMkLst>
        </pc:spChg>
        <pc:spChg chg="add del">
          <ac:chgData name="Martina" userId="b6771a154c1b29a4" providerId="LiveId" clId="{5CC32CE8-5536-4D31-8DC9-DA40CCDAD313}" dt="2022-11-02T21:44:35.973" v="276" actId="26606"/>
          <ac:spMkLst>
            <pc:docMk/>
            <pc:sldMk cId="3309477484" sldId="261"/>
            <ac:spMk id="25" creationId="{DE1994AC-22D1-4B48-9EDA-BE373E704567}"/>
          </ac:spMkLst>
        </pc:spChg>
        <pc:spChg chg="add del">
          <ac:chgData name="Martina" userId="b6771a154c1b29a4" providerId="LiveId" clId="{5CC32CE8-5536-4D31-8DC9-DA40CCDAD313}" dt="2022-11-02T21:44:35.973" v="276" actId="26606"/>
          <ac:spMkLst>
            <pc:docMk/>
            <pc:sldMk cId="3309477484" sldId="261"/>
            <ac:spMk id="26" creationId="{86806086-A782-4311-A63B-1A68574D8067}"/>
          </ac:spMkLst>
        </pc:spChg>
        <pc:spChg chg="add del">
          <ac:chgData name="Martina" userId="b6771a154c1b29a4" providerId="LiveId" clId="{5CC32CE8-5536-4D31-8DC9-DA40CCDAD313}" dt="2022-11-02T21:44:38.126" v="278" actId="26606"/>
          <ac:spMkLst>
            <pc:docMk/>
            <pc:sldMk cId="3309477484" sldId="261"/>
            <ac:spMk id="28" creationId="{5D1D4658-32CD-4903-BDA6-7B54EEA4ED6F}"/>
          </ac:spMkLst>
        </pc:spChg>
        <pc:spChg chg="add del">
          <ac:chgData name="Martina" userId="b6771a154c1b29a4" providerId="LiveId" clId="{5CC32CE8-5536-4D31-8DC9-DA40CCDAD313}" dt="2022-11-02T21:44:38.126" v="278" actId="26606"/>
          <ac:spMkLst>
            <pc:docMk/>
            <pc:sldMk cId="3309477484" sldId="261"/>
            <ac:spMk id="29" creationId="{7A29A97C-0C3C-4F06-9CA4-68DFD1CE4039}"/>
          </ac:spMkLst>
        </pc:spChg>
        <pc:spChg chg="add del">
          <ac:chgData name="Martina" userId="b6771a154c1b29a4" providerId="LiveId" clId="{5CC32CE8-5536-4D31-8DC9-DA40CCDAD313}" dt="2022-11-02T21:44:38.126" v="278" actId="26606"/>
          <ac:spMkLst>
            <pc:docMk/>
            <pc:sldMk cId="3309477484" sldId="261"/>
            <ac:spMk id="30" creationId="{801292C1-8B12-4AF2-9B59-8851A132E5E2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309477484" sldId="261"/>
            <ac:spMk id="32" creationId="{8950AD4C-6AF3-49F8-94E1-DBCAFB39478B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309477484" sldId="261"/>
            <ac:spMk id="33" creationId="{0ACBD85E-A404-45CB-B532-1039E479D4C6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309477484" sldId="261"/>
            <ac:spMk id="34" creationId="{DB1626B1-BAC7-4893-A5AC-620597685187}"/>
          </ac:spMkLst>
        </pc:spChg>
        <pc:spChg chg="add del">
          <ac:chgData name="Martina" userId="b6771a154c1b29a4" providerId="LiveId" clId="{5CC32CE8-5536-4D31-8DC9-DA40CCDAD313}" dt="2022-11-02T21:44:44.321" v="286"/>
          <ac:spMkLst>
            <pc:docMk/>
            <pc:sldMk cId="3309477484" sldId="261"/>
            <ac:spMk id="35" creationId="{D64E9910-51FE-45BF-973D-9D2401FD3C63}"/>
          </ac:spMkLst>
        </pc:spChg>
        <pc:picChg chg="add mod ord">
          <ac:chgData name="Martina" userId="b6771a154c1b29a4" providerId="LiveId" clId="{5CC32CE8-5536-4D31-8DC9-DA40CCDAD313}" dt="2022-11-02T21:47:12.976" v="310" actId="1076"/>
          <ac:picMkLst>
            <pc:docMk/>
            <pc:sldMk cId="3309477484" sldId="261"/>
            <ac:picMk id="5" creationId="{A7D08B9F-53FE-AEDD-25ED-872E4D1C28DC}"/>
          </ac:picMkLst>
        </pc:picChg>
        <pc:picChg chg="add mod modCrop">
          <ac:chgData name="Martina" userId="b6771a154c1b29a4" providerId="LiveId" clId="{5CC32CE8-5536-4D31-8DC9-DA40CCDAD313}" dt="2022-11-02T21:47:09.028" v="309" actId="1076"/>
          <ac:picMkLst>
            <pc:docMk/>
            <pc:sldMk cId="3309477484" sldId="261"/>
            <ac:picMk id="6" creationId="{BEE5EA1A-5B01-DEF1-B800-AA7EA057E3B5}"/>
          </ac:picMkLst>
        </pc:picChg>
      </pc:sldChg>
      <pc:sldChg chg="new del">
        <pc:chgData name="Martina" userId="b6771a154c1b29a4" providerId="LiveId" clId="{5CC32CE8-5536-4D31-8DC9-DA40CCDAD313}" dt="2022-11-02T21:21:37.490" v="7" actId="2696"/>
        <pc:sldMkLst>
          <pc:docMk/>
          <pc:sldMk cId="2759811196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65C3-CEB0-42EC-A3DE-E3163BFA0A67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6200-4E82-4476-BB03-99C1091E0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9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6200-4E82-4476-BB03-99C1091E015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7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72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0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99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8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54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63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4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3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D705-DF8F-4CC6-BB2E-761AB3B2CB3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717-B266-44B4-9C36-E4F8EAA06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84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31C587-66CD-D0B5-B91B-9CA9C493F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993681"/>
            <a:ext cx="4057840" cy="2249424"/>
          </a:xfrm>
        </p:spPr>
        <p:txBody>
          <a:bodyPr anchor="t">
            <a:normAutofit/>
          </a:bodyPr>
          <a:lstStyle/>
          <a:p>
            <a:pPr algn="l"/>
            <a:r>
              <a:rPr lang="cs-CZ" sz="5000" dirty="0"/>
              <a:t>Zahraniční stáž  </a:t>
            </a:r>
            <a:r>
              <a:rPr lang="cs-CZ" sz="5000"/>
              <a:t>Málaga</a:t>
            </a:r>
            <a:r>
              <a:rPr lang="cs-CZ" sz="5000" dirty="0"/>
              <a:t> Španělsko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5E7C5A-146C-AAAD-3518-FE2342E37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405378" cy="1155525"/>
          </a:xfrm>
        </p:spPr>
        <p:txBody>
          <a:bodyPr anchor="b">
            <a:normAutofit/>
          </a:bodyPr>
          <a:lstStyle/>
          <a:p>
            <a:pPr algn="l"/>
            <a:r>
              <a:rPr lang="cs-CZ" sz="2000"/>
              <a:t>03.10.2022 </a:t>
            </a:r>
            <a:r>
              <a:rPr lang="cs-CZ" sz="2000" dirty="0"/>
              <a:t>– 06.10.2022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BDE10BEA-7366-5886-7B5E-814FF313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81" y="1050115"/>
            <a:ext cx="5702113" cy="1629175"/>
          </a:xfrm>
          <a:prstGeom prst="rect">
            <a:avLst/>
          </a:prstGeom>
        </p:spPr>
      </p:pic>
      <p:pic>
        <p:nvPicPr>
          <p:cNvPr id="4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A131398-844F-F9A2-1FC3-72CC5174C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49" y="3601309"/>
            <a:ext cx="2646445" cy="26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8550C74-59E7-6999-F4BD-BFB00E5B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r="17087" b="-3"/>
          <a:stretch/>
        </p:blipFill>
        <p:spPr bwMode="auto">
          <a:xfrm>
            <a:off x="400847" y="630936"/>
            <a:ext cx="378561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BDE3AA-4033-5AF4-DB05-B8BB43DB4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r="18509" b="4"/>
          <a:stretch/>
        </p:blipFill>
        <p:spPr bwMode="auto">
          <a:xfrm>
            <a:off x="4361688" y="630936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4DCDBF-0794-72AE-16F8-07079E95A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r="16895" b="4"/>
          <a:stretch/>
        </p:blipFill>
        <p:spPr bwMode="auto">
          <a:xfrm>
            <a:off x="4361688" y="3447288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751DE6-93F4-871F-A17C-A5D8EC8D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674" y="630936"/>
            <a:ext cx="4708052" cy="5874640"/>
          </a:xfrm>
        </p:spPr>
        <p:txBody>
          <a:bodyPr>
            <a:normAutofit/>
          </a:bodyPr>
          <a:lstStyle/>
          <a:p>
            <a:r>
              <a:rPr lang="cs-CZ" sz="1700" dirty="0"/>
              <a:t>Každá oblast (př: Andalusie, Katalánsko, Valencie,…) ve španělsku má svůj vzdělávací systém. Mezi sebou spolupracují a koordinují vzdělávací plány.</a:t>
            </a:r>
          </a:p>
          <a:p>
            <a:r>
              <a:rPr lang="cs-CZ" sz="1700" dirty="0"/>
              <a:t>Vzdělávání je rozděleno do tří stupňů.</a:t>
            </a:r>
          </a:p>
          <a:p>
            <a:r>
              <a:rPr lang="cs-CZ" sz="1700" dirty="0"/>
              <a:t>Předškolní vzdělávání probíhá v těchto oblastech – rovnoprávnost, technologie, zdravý životní styl, vztah k jídlu, integrace, rozvoj osobnosti, bezpečnost</a:t>
            </a:r>
          </a:p>
          <a:p>
            <a:r>
              <a:rPr lang="cs-CZ" sz="1700" dirty="0"/>
              <a:t>Předškolní vzdělávání začíná v 9 hodin a končí ve 14 hodin – příchod a odchod dítěte do školky probíhá během deseti minut. Je kladen velký důraz na dodržování času. </a:t>
            </a:r>
          </a:p>
          <a:p>
            <a:r>
              <a:rPr lang="cs-CZ" sz="1700" dirty="0"/>
              <a:t>Přirozené začlenění dětí s OMJ probíhá již od mala, nemají žádný specifický přístup, odlišnosti berou automaticky</a:t>
            </a:r>
          </a:p>
          <a:p>
            <a:r>
              <a:rPr lang="cs-CZ" sz="1700" dirty="0"/>
              <a:t>Děti ve třídách nemají možnost volné hry</a:t>
            </a:r>
          </a:p>
          <a:p>
            <a:r>
              <a:rPr lang="cs-CZ" sz="1700" dirty="0"/>
              <a:t>Příprava školu probíhá již od tří let – psaní a poznávání písmen a číslic</a:t>
            </a:r>
          </a:p>
          <a:p>
            <a:r>
              <a:rPr lang="cs-CZ" sz="1700" dirty="0"/>
              <a:t>Není možnost domácího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07893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DAF4493-08D0-8519-5F45-CC8CA8BDA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31"/>
          <a:stretch/>
        </p:blipFill>
        <p:spPr bwMode="auto">
          <a:xfrm>
            <a:off x="361466" y="365124"/>
            <a:ext cx="2834938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F5D1BB-A7FE-1159-8D03-794A2DEE3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-5" b="866"/>
          <a:stretch/>
        </p:blipFill>
        <p:spPr bwMode="auto">
          <a:xfrm>
            <a:off x="3382833" y="365124"/>
            <a:ext cx="28349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C0A7C4B-E886-F127-3E55-B07BE705F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5" r="2" b="7938"/>
          <a:stretch/>
        </p:blipFill>
        <p:spPr bwMode="auto">
          <a:xfrm>
            <a:off x="361466" y="4119239"/>
            <a:ext cx="2834938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AC17F81-BEE1-FDFA-4ACF-E1FBAA68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r="2" b="2"/>
          <a:stretch/>
        </p:blipFill>
        <p:spPr bwMode="auto">
          <a:xfrm>
            <a:off x="3382834" y="2601911"/>
            <a:ext cx="2834937" cy="35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0D26-8004-42BB-DC29-3B9ADFA1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15" y="2327465"/>
            <a:ext cx="4413749" cy="4123944"/>
          </a:xfrm>
        </p:spPr>
        <p:txBody>
          <a:bodyPr>
            <a:normAutofit/>
          </a:bodyPr>
          <a:lstStyle/>
          <a:p>
            <a:r>
              <a:rPr lang="cs-CZ" sz="2000" dirty="0"/>
              <a:t>Škola je umístěna v centru města a je státní. Má velké zastoupení dětí s OMJ. MŠ je součástí základní školy. Do školy dochází 900 dětí a z toho je 30% dětí s OMJ ( Maroko, Alžír, Venezuela, Brazílie, Ukrajina …) MŠ má 6 tříd po 25 dětech. Na třídě je 1 pedagog, ale školka má k dispozici ještě 2 asistenty pedagoga, 1 logopeda a 1 speciálního pedagoga. Financování školky je dle příjmu rodičů. Povinné předškolní vzdělávání je od 5 let a je pouze prezenční. Domácí vzdělávání v MŠ, ale i na základní škole není možné.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80AF3E-910C-2FB5-6730-605AE03222A9}"/>
              </a:ext>
            </a:extLst>
          </p:cNvPr>
          <p:cNvSpPr txBox="1"/>
          <p:nvPr/>
        </p:nvSpPr>
        <p:spPr>
          <a:xfrm>
            <a:off x="8027489" y="365124"/>
            <a:ext cx="3609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/>
              <a:t>COLEGIO PÚBLICO DE EDUCACIÓN INFANTIL Y PRIMARIA RAMÓN SIMONET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82127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D24648DF-B4D7-837C-5137-21E1BD9B2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r="14744" b="2"/>
          <a:stretch/>
        </p:blipFill>
        <p:spPr bwMode="auto">
          <a:xfrm>
            <a:off x="361466" y="365124"/>
            <a:ext cx="2834938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8570BA7-ACA2-6BAE-1EF3-5D3B97433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231"/>
          <a:stretch/>
        </p:blipFill>
        <p:spPr bwMode="auto">
          <a:xfrm>
            <a:off x="3382833" y="365124"/>
            <a:ext cx="28349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C613C9F-8251-2658-7E37-393460AD3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r="2" b="35296"/>
          <a:stretch/>
        </p:blipFill>
        <p:spPr bwMode="auto">
          <a:xfrm>
            <a:off x="361466" y="4119239"/>
            <a:ext cx="2834938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10040FA-6F1F-B701-3379-FF479D186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r="2" b="2"/>
          <a:stretch/>
        </p:blipFill>
        <p:spPr bwMode="auto">
          <a:xfrm>
            <a:off x="3382834" y="2601911"/>
            <a:ext cx="2834937" cy="35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80B67-F60E-A806-05BC-46362469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r>
              <a:rPr lang="es-ES" sz="2000" dirty="0"/>
              <a:t>Colegio De Educación Infantil</a:t>
            </a:r>
            <a:r>
              <a:rPr lang="cs-CZ" sz="2000" dirty="0"/>
              <a:t> </a:t>
            </a:r>
            <a:r>
              <a:rPr lang="es-ES" sz="2000" dirty="0"/>
              <a:t>Y Primaria Bergamín</a:t>
            </a:r>
            <a:r>
              <a:rPr lang="cs-CZ" sz="2000" dirty="0"/>
              <a:t> je státní škola v centru města. Okolo školy je rozlehlé sídliště a rodinné domky. </a:t>
            </a:r>
          </a:p>
          <a:p>
            <a:r>
              <a:rPr lang="cs-CZ" sz="2000" dirty="0"/>
              <a:t>Školu navštěvují z více jak 50% děti s OMJ z 20 různých národností. </a:t>
            </a:r>
          </a:p>
          <a:p>
            <a:r>
              <a:rPr lang="cs-CZ" sz="2000" dirty="0"/>
              <a:t>Škola má velké, prostorné prostory, tělocvičnu, vlastní muzeum, školní dvůr a zahrádku se záhonky a ovocnými stromy</a:t>
            </a:r>
          </a:p>
          <a:p>
            <a:r>
              <a:rPr lang="cs-CZ" sz="2000" dirty="0"/>
              <a:t>Škola má k dispozici dva logopedy, tři speciální pedagogy, asistenty a 3x týdně dochází psycholog.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DC40BD-C012-4EE3-7006-BB80B0077306}"/>
              </a:ext>
            </a:extLst>
          </p:cNvPr>
          <p:cNvSpPr txBox="1"/>
          <p:nvPr/>
        </p:nvSpPr>
        <p:spPr>
          <a:xfrm>
            <a:off x="7564529" y="365124"/>
            <a:ext cx="4063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/>
              <a:t>COLEGIO DE EDUCACIÓN INFANTIL</a:t>
            </a:r>
            <a:r>
              <a:rPr lang="cs-CZ" sz="2800" dirty="0"/>
              <a:t> </a:t>
            </a:r>
            <a:r>
              <a:rPr lang="es-ES" sz="2800" dirty="0"/>
              <a:t>Y PRIMARIA BERGAMÍN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029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sah obrázku interiér, patro&#10;&#10;Popis byl vytvořen automaticky">
            <a:extLst>
              <a:ext uri="{FF2B5EF4-FFF2-40B4-BE49-F238E27FC236}">
                <a16:creationId xmlns:a16="http://schemas.microsoft.com/office/drawing/2014/main" id="{4CC931D2-3FBD-5FC4-5192-01E9F5E35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" b="1"/>
          <a:stretch/>
        </p:blipFill>
        <p:spPr bwMode="auto">
          <a:xfrm>
            <a:off x="400847" y="630936"/>
            <a:ext cx="378561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sah obrázku text, patro, interiér&#10;&#10;Popis byl vytvořen automaticky">
            <a:extLst>
              <a:ext uri="{FF2B5EF4-FFF2-40B4-BE49-F238E27FC236}">
                <a16:creationId xmlns:a16="http://schemas.microsoft.com/office/drawing/2014/main" id="{D5CC8077-C2FB-23E3-9F75-EC493D43A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2539" b="4"/>
          <a:stretch/>
        </p:blipFill>
        <p:spPr bwMode="auto">
          <a:xfrm>
            <a:off x="4361688" y="630936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47F9327-04DD-2E8B-8640-06B8D01A8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24666" b="4"/>
          <a:stretch/>
        </p:blipFill>
        <p:spPr bwMode="auto">
          <a:xfrm>
            <a:off x="4361688" y="3447288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5769D-B0B6-E3A1-C832-E4BBD739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099" y="2368296"/>
            <a:ext cx="3721608" cy="3502152"/>
          </a:xfrm>
        </p:spPr>
        <p:txBody>
          <a:bodyPr>
            <a:normAutofit/>
          </a:bodyPr>
          <a:lstStyle/>
          <a:p>
            <a:r>
              <a:rPr lang="cs-CZ" sz="1700" dirty="0"/>
              <a:t>Ze stáže ve Španělsku jsem si přivezli nové poznatky o jiném vzdělávacím systému. Do kterého jsou přirozeně začleňovány děti s OMJ.</a:t>
            </a:r>
          </a:p>
          <a:p>
            <a:r>
              <a:rPr lang="cs-CZ" sz="1700" dirty="0"/>
              <a:t>Líbilo se nám využívání digitálních technologií i při jinak stroze vybavených třídách</a:t>
            </a:r>
          </a:p>
        </p:txBody>
      </p:sp>
    </p:spTree>
    <p:extLst>
      <p:ext uri="{BB962C8B-B14F-4D97-AF65-F5344CB8AC3E}">
        <p14:creationId xmlns:p14="http://schemas.microsoft.com/office/powerpoint/2010/main" val="310762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7D08B9F-53FE-AEDD-25ED-872E4D1C2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0" y="1427866"/>
            <a:ext cx="4056107" cy="4002266"/>
          </a:xfrm>
          <a:prstGeom prst="rect">
            <a:avLst/>
          </a:prstGeom>
        </p:spPr>
      </p:pic>
      <p:pic>
        <p:nvPicPr>
          <p:cNvPr id="6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BEE5EA1A-5B01-DEF1-B800-AA7EA057E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516" r="7534" b="-516"/>
          <a:stretch/>
        </p:blipFill>
        <p:spPr>
          <a:xfrm>
            <a:off x="5604858" y="2476587"/>
            <a:ext cx="5781367" cy="1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7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12260</TotalTime>
  <Words>379</Words>
  <Application>Microsoft Office PowerPoint</Application>
  <PresentationFormat>Širokoúhlá obrazovka</PresentationFormat>
  <Paragraphs>20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Zahraniční stáž  Málaga Španělsko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Málaga Španělsko</dc:title>
  <dc:creator>Martina</dc:creator>
  <cp:lastModifiedBy>MS Mezi Skolami</cp:lastModifiedBy>
  <cp:revision>1</cp:revision>
  <dcterms:created xsi:type="dcterms:W3CDTF">2022-11-02T21:21:10Z</dcterms:created>
  <dcterms:modified xsi:type="dcterms:W3CDTF">2023-01-24T12:03:16Z</dcterms:modified>
</cp:coreProperties>
</file>