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7020986-009B-4F05-9E33-7FC0B1D04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B85939A-8050-4CF6-867A-FFC26D221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8F71F36-02AE-43A5-AE1B-8308D3C5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8307F61-C14B-4F46-AE37-00BF32DE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0FDD83-42E3-4680-95AD-6D6F4EEB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18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016CF3B-659C-4742-9886-1B18967F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F5451D08-D191-43EF-9A24-594524B37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14DB29E-78D4-44F9-A619-4C9A64EE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61042D6-2153-4262-9C53-9AA81108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F392BA3-8543-4BA3-BEAF-0208267E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69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AFF4D319-97CF-4A7E-9FD8-55B03B1BA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B009F7E-1AD7-4576-BA36-9E504510C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71AD898-5891-4701-936A-20749C56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F6BC9D2-52E8-49E2-9598-CDAF9D82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677EBC7-A00E-4095-AFFE-6A422113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27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0162A0-3A9A-466E-BAED-7DF94E4E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F4F0C7F-C668-4142-9C89-8746F500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4B9B0F5-F9E5-4141-A0AF-10ED97E2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ADC2EA-C9AC-4BA9-950C-2B072536F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2798C9-530F-401E-8F82-7767ABEF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80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E38E95-5B49-4CC1-BE7F-5924F5C5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CBF43A5-7EFB-4798-A144-BFDED11F4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6D626A6-72E7-49B0-8699-5BCFAE70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1B5F23E-C15F-4A76-A985-AEB69657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940201-DA2E-4FA8-8200-9A0AB74F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68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C98DDAE-E496-4EDD-A97B-280B7D230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13482C9-94F3-408F-A055-E26C53B90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CDDD1E9D-5367-4EDF-9B3C-7A5FACDF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1A4D187-59F3-41CE-8F35-08A5BD10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1D41529-2E50-470C-A483-7CB7507C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1C318B1-1FA6-4D2E-891D-CD06011E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50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43B1FA-F9A6-422F-9A84-F7E7EB75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DCC647F-3F6B-476A-A6A4-4D1E304B6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F08342-2EE2-4B1A-A336-4922B623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4B2C0200-13FF-4937-803A-EE3372D36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8E52AD4-C44E-40C6-AC53-228D38D59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F00E44C8-A284-4629-88DE-B3F01872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D85E8AEC-FBD1-41B7-BB82-A5380DCD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F5F16081-CE5C-4532-A7C2-4CA23A47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1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6456EF-73B8-46B8-9CAC-092DE3AD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E06FDD46-704E-4E5E-9955-FFB9D9FA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BD8CB9C-CECA-4C66-8233-EAB3E48B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9EAF6F3-20A0-4B3E-BF45-36D00B7C2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2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E7258E3-5AE2-4546-AA16-2BA10FF2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5FB274D-B3BC-4DF2-BC9E-69C6F7CC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3BD406B4-8D82-49D2-9B6C-EF771466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9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65A1A1-B652-427A-A45E-50CF98EE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D1D2493-EC16-4A1D-9A29-FEBFD0B9F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051C04E9-2563-4E72-8365-BF94ACFF3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DBB3C6B-BD02-4710-B5EB-BA180FDB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1130513-C8C0-454E-8B6A-45D28D06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C2F9079-F284-4F3E-8194-1A4BD045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7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101EE0-7D14-4B2A-B397-9D273FD5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B84C3FB-1F00-430E-AE5B-C0869E553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7576173-1499-42E6-BADA-C65734C8D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3080779-9CC2-4AD2-8048-94E9F44B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30F92B2-7E05-4D1F-8F58-9FA0C1CA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A9A365E5-B7D3-41A1-BCE5-A7B61195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792B64BA-E10E-4DB5-95E9-FE00F962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2047870-4B8C-4BDE-894D-F6E1A3B36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97F0DAA-1BB0-4F42-AE9E-B75064EFA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D22D-62CF-42DC-A5D6-CBD5E2552862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FCCA19C-3B12-4C1C-9A07-A19FA7A13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65BC1F7-840C-46CF-9437-35C4AFB1B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C573E-57EA-47AB-8D77-290AE35D08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32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47B23BB-C809-4475-8370-BFC1E16A3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04925"/>
            <a:ext cx="9144000" cy="914400"/>
          </a:xfrm>
        </p:spPr>
        <p:txBody>
          <a:bodyPr>
            <a:normAutofit lnSpcReduction="10000"/>
          </a:bodyPr>
          <a:lstStyle/>
          <a:p>
            <a:r>
              <a:rPr lang="de-DE" sz="2800" dirty="0" err="1"/>
              <a:t>Zahrani</a:t>
            </a:r>
            <a:r>
              <a:rPr lang="cs-CZ" sz="2800" dirty="0"/>
              <a:t>č</a:t>
            </a:r>
            <a:r>
              <a:rPr lang="de-DE" sz="2800" dirty="0"/>
              <a:t>n</a:t>
            </a:r>
            <a:r>
              <a:rPr lang="cs-CZ" sz="2800" dirty="0"/>
              <a:t>í</a:t>
            </a:r>
            <a:r>
              <a:rPr lang="de-DE" sz="2800" dirty="0"/>
              <a:t> </a:t>
            </a:r>
            <a:r>
              <a:rPr lang="de-DE" sz="2800" dirty="0" err="1"/>
              <a:t>st</a:t>
            </a:r>
            <a:r>
              <a:rPr lang="cs-CZ" sz="2800" dirty="0" err="1"/>
              <a:t>áž</a:t>
            </a:r>
            <a:r>
              <a:rPr lang="de-DE" sz="2800" dirty="0"/>
              <a:t> Wiesbaden N</a:t>
            </a:r>
            <a:r>
              <a:rPr lang="cs-CZ" sz="2800" dirty="0"/>
              <a:t>ě</a:t>
            </a:r>
            <a:r>
              <a:rPr lang="de-DE" sz="2800" dirty="0" err="1"/>
              <a:t>mecko</a:t>
            </a:r>
            <a:endParaRPr lang="de-DE" sz="2800" dirty="0"/>
          </a:p>
          <a:p>
            <a:r>
              <a:rPr lang="de-DE" dirty="0"/>
              <a:t>27.10.2019-30.10.2019</a:t>
            </a:r>
          </a:p>
        </p:txBody>
      </p:sp>
      <p:pic>
        <p:nvPicPr>
          <p:cNvPr id="5" name="Grafik 4" descr="Ein Bild, das Vogel enthält.&#10;&#10;Automatisch generierte Beschreibung">
            <a:extLst>
              <a:ext uri="{FF2B5EF4-FFF2-40B4-BE49-F238E27FC236}">
                <a16:creationId xmlns:a16="http://schemas.microsoft.com/office/drawing/2014/main" xmlns="" id="{D7433447-34D2-4B18-B2C3-4EB5EE85B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19" y="47623"/>
            <a:ext cx="4000500" cy="1143000"/>
          </a:xfrm>
          <a:prstGeom prst="rect">
            <a:avLst/>
          </a:prstGeom>
        </p:spPr>
      </p:pic>
      <p:pic>
        <p:nvPicPr>
          <p:cNvPr id="7" name="Grafik 6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xmlns="" id="{F35A7BC3-9CBC-4ED6-9A1C-D6AD2B5897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798" y="210285"/>
            <a:ext cx="828675" cy="817675"/>
          </a:xfrm>
          <a:prstGeom prst="rect">
            <a:avLst/>
          </a:prstGeom>
        </p:spPr>
      </p:pic>
      <p:pic>
        <p:nvPicPr>
          <p:cNvPr id="9" name="Grafik 8" descr="Ein Bild, das draußen, Gras, Gebäude, Zug enthält.&#10;&#10;Automatisch generierte Beschreibung">
            <a:extLst>
              <a:ext uri="{FF2B5EF4-FFF2-40B4-BE49-F238E27FC236}">
                <a16:creationId xmlns:a16="http://schemas.microsoft.com/office/drawing/2014/main" xmlns="" id="{29CCE36A-0609-4665-A170-86F1D8157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39" y="2447925"/>
            <a:ext cx="6331522" cy="399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5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10424F3-3052-4F58-B387-D03BEFF18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6" y="209550"/>
            <a:ext cx="6057900" cy="5967413"/>
          </a:xfrm>
        </p:spPr>
        <p:txBody>
          <a:bodyPr/>
          <a:lstStyle/>
          <a:p>
            <a:r>
              <a:rPr lang="de-DE" dirty="0"/>
              <a:t>KiTa </a:t>
            </a:r>
            <a:r>
              <a:rPr lang="de-DE" dirty="0" err="1"/>
              <a:t>Kellerstrasse</a:t>
            </a:r>
            <a:endParaRPr lang="de-DE" dirty="0"/>
          </a:p>
          <a:p>
            <a:r>
              <a:rPr lang="de-DE" dirty="0"/>
              <a:t>Mate</a:t>
            </a:r>
            <a:r>
              <a:rPr lang="cs-CZ" dirty="0"/>
              <a:t>ř</a:t>
            </a:r>
            <a:r>
              <a:rPr lang="de-DE" dirty="0" err="1"/>
              <a:t>sk</a:t>
            </a:r>
            <a:r>
              <a:rPr lang="cs-CZ" dirty="0"/>
              <a:t>á</a:t>
            </a:r>
            <a:r>
              <a:rPr lang="de-DE" dirty="0"/>
              <a:t> </a:t>
            </a:r>
            <a:r>
              <a:rPr lang="cs-CZ" dirty="0"/>
              <a:t>š</a:t>
            </a:r>
            <a:r>
              <a:rPr lang="de-DE" dirty="0" err="1"/>
              <a:t>kola</a:t>
            </a:r>
            <a:r>
              <a:rPr lang="de-DE" dirty="0"/>
              <a:t> je na </a:t>
            </a:r>
            <a:r>
              <a:rPr lang="de-DE" dirty="0" err="1"/>
              <a:t>hranici</a:t>
            </a:r>
            <a:r>
              <a:rPr lang="de-DE" dirty="0"/>
              <a:t> </a:t>
            </a:r>
            <a:r>
              <a:rPr lang="de-DE" dirty="0" err="1"/>
              <a:t>vilov</a:t>
            </a:r>
            <a:r>
              <a:rPr lang="cs-CZ" dirty="0"/>
              <a:t>é</a:t>
            </a:r>
            <a:r>
              <a:rPr lang="de-DE" dirty="0"/>
              <a:t> </a:t>
            </a:r>
            <a:r>
              <a:rPr lang="cs-CZ" dirty="0"/>
              <a:t>čt</a:t>
            </a:r>
            <a:r>
              <a:rPr lang="de-DE" dirty="0" err="1"/>
              <a:t>vrti</a:t>
            </a:r>
            <a:r>
              <a:rPr lang="de-DE" dirty="0"/>
              <a:t> a </a:t>
            </a:r>
            <a:r>
              <a:rPr lang="cs-CZ" dirty="0"/>
              <a:t>č</a:t>
            </a:r>
            <a:r>
              <a:rPr lang="de-DE" dirty="0"/>
              <a:t>in</a:t>
            </a:r>
            <a:r>
              <a:rPr lang="cs-CZ" dirty="0"/>
              <a:t>ž</a:t>
            </a:r>
            <a:r>
              <a:rPr lang="de-DE" dirty="0" err="1"/>
              <a:t>ovn</a:t>
            </a:r>
            <a:r>
              <a:rPr lang="cs-CZ" dirty="0" err="1"/>
              <a:t>ích</a:t>
            </a:r>
            <a:r>
              <a:rPr lang="de-DE" dirty="0"/>
              <a:t> </a:t>
            </a:r>
            <a:r>
              <a:rPr lang="de-DE" dirty="0" err="1"/>
              <a:t>dom</a:t>
            </a:r>
            <a:r>
              <a:rPr lang="cs-CZ" dirty="0"/>
              <a:t>ů</a:t>
            </a:r>
            <a:r>
              <a:rPr lang="de-DE" dirty="0"/>
              <a:t>, </a:t>
            </a:r>
            <a:r>
              <a:rPr lang="de-DE" dirty="0" err="1"/>
              <a:t>proto</a:t>
            </a:r>
            <a:r>
              <a:rPr lang="de-DE" dirty="0"/>
              <a:t> </a:t>
            </a:r>
            <a:r>
              <a:rPr lang="de-DE" dirty="0" err="1"/>
              <a:t>ji</a:t>
            </a:r>
            <a:r>
              <a:rPr lang="de-DE" dirty="0"/>
              <a:t> </a:t>
            </a:r>
            <a:r>
              <a:rPr lang="de-DE" dirty="0" err="1"/>
              <a:t>nav</a:t>
            </a:r>
            <a:r>
              <a:rPr lang="cs-CZ" dirty="0"/>
              <a:t>š</a:t>
            </a:r>
            <a:r>
              <a:rPr lang="de-DE" dirty="0"/>
              <a:t>t</a:t>
            </a:r>
            <a:r>
              <a:rPr lang="cs-CZ" dirty="0"/>
              <a:t>ě</a:t>
            </a:r>
            <a:r>
              <a:rPr lang="de-DE" dirty="0" err="1"/>
              <a:t>vuj</a:t>
            </a:r>
            <a:r>
              <a:rPr lang="cs-CZ" dirty="0"/>
              <a:t>í</a:t>
            </a:r>
            <a:r>
              <a:rPr lang="de-DE" dirty="0"/>
              <a:t> 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ze</a:t>
            </a:r>
            <a:r>
              <a:rPr lang="de-DE" dirty="0"/>
              <a:t> v</a:t>
            </a:r>
            <a:r>
              <a:rPr lang="cs-CZ" dirty="0"/>
              <a:t>š</a:t>
            </a:r>
            <a:r>
              <a:rPr lang="de-DE" dirty="0" err="1"/>
              <a:t>ech</a:t>
            </a:r>
            <a:r>
              <a:rPr lang="de-DE" dirty="0"/>
              <a:t> </a:t>
            </a:r>
            <a:r>
              <a:rPr lang="de-DE" dirty="0" err="1"/>
              <a:t>soci</a:t>
            </a:r>
            <a:r>
              <a:rPr lang="cs-CZ" dirty="0"/>
              <a:t>á</a:t>
            </a:r>
            <a:r>
              <a:rPr lang="de-DE" dirty="0" err="1"/>
              <a:t>ln</a:t>
            </a:r>
            <a:r>
              <a:rPr lang="cs-CZ" dirty="0"/>
              <a:t>í</a:t>
            </a:r>
            <a:r>
              <a:rPr lang="de-DE" dirty="0" err="1"/>
              <a:t>ch</a:t>
            </a:r>
            <a:r>
              <a:rPr lang="de-DE" dirty="0"/>
              <a:t> </a:t>
            </a:r>
            <a:r>
              <a:rPr lang="de-DE" dirty="0" err="1"/>
              <a:t>vrstev</a:t>
            </a:r>
            <a:r>
              <a:rPr lang="de-DE" dirty="0"/>
              <a:t>.</a:t>
            </a:r>
          </a:p>
          <a:p>
            <a:r>
              <a:rPr lang="de-DE" dirty="0"/>
              <a:t>Je </a:t>
            </a:r>
            <a:r>
              <a:rPr lang="de-DE" dirty="0" err="1"/>
              <a:t>zde</a:t>
            </a:r>
            <a:r>
              <a:rPr lang="de-DE" dirty="0"/>
              <a:t> 40-50% d</a:t>
            </a:r>
            <a:r>
              <a:rPr lang="cs-CZ" dirty="0"/>
              <a:t>ě</a:t>
            </a:r>
            <a:r>
              <a:rPr lang="de-DE" dirty="0"/>
              <a:t>t</a:t>
            </a:r>
            <a:r>
              <a:rPr lang="cs-CZ" dirty="0"/>
              <a:t>í</a:t>
            </a:r>
            <a:r>
              <a:rPr lang="de-DE" dirty="0"/>
              <a:t> s OMJ (p</a:t>
            </a:r>
            <a:r>
              <a:rPr lang="cs-CZ" dirty="0"/>
              <a:t>ř</a:t>
            </a:r>
            <a:r>
              <a:rPr lang="de-DE" dirty="0" err="1"/>
              <a:t>ev</a:t>
            </a:r>
            <a:r>
              <a:rPr lang="cs-CZ" dirty="0" err="1"/>
              <a:t>áž</a:t>
            </a:r>
            <a:r>
              <a:rPr lang="de-DE" dirty="0"/>
              <a:t>n</a:t>
            </a:r>
            <a:r>
              <a:rPr lang="cs-CZ" dirty="0"/>
              <a:t>ě</a:t>
            </a:r>
            <a:r>
              <a:rPr lang="de-DE" dirty="0"/>
              <a:t> </a:t>
            </a:r>
            <a:r>
              <a:rPr lang="de-DE" dirty="0" err="1"/>
              <a:t>severn</a:t>
            </a:r>
            <a:r>
              <a:rPr lang="cs-CZ" dirty="0"/>
              <a:t>í</a:t>
            </a:r>
            <a:r>
              <a:rPr lang="de-DE" dirty="0"/>
              <a:t> Afrika), z </a:t>
            </a:r>
            <a:r>
              <a:rPr lang="de-DE" dirty="0" err="1"/>
              <a:t>tohoto</a:t>
            </a:r>
            <a:r>
              <a:rPr lang="de-DE" dirty="0"/>
              <a:t> d</a:t>
            </a:r>
            <a:r>
              <a:rPr lang="cs-CZ" dirty="0"/>
              <a:t>ů</a:t>
            </a:r>
            <a:r>
              <a:rPr lang="de-DE" dirty="0" err="1"/>
              <a:t>vodu</a:t>
            </a:r>
            <a:r>
              <a:rPr lang="de-DE" dirty="0"/>
              <a:t> </a:t>
            </a:r>
            <a:r>
              <a:rPr lang="de-DE" dirty="0" err="1"/>
              <a:t>mate</a:t>
            </a:r>
            <a:r>
              <a:rPr lang="cs-CZ" dirty="0"/>
              <a:t>ř</a:t>
            </a:r>
            <a:r>
              <a:rPr lang="de-DE" dirty="0" err="1"/>
              <a:t>sk</a:t>
            </a:r>
            <a:r>
              <a:rPr lang="cs-CZ" dirty="0"/>
              <a:t>á</a:t>
            </a:r>
            <a:r>
              <a:rPr lang="de-DE" dirty="0"/>
              <a:t> </a:t>
            </a:r>
            <a:r>
              <a:rPr lang="cs-CZ" dirty="0"/>
              <a:t>š</a:t>
            </a:r>
            <a:r>
              <a:rPr lang="de-DE" dirty="0" err="1"/>
              <a:t>kola</a:t>
            </a:r>
            <a:r>
              <a:rPr lang="de-DE" dirty="0"/>
              <a:t> </a:t>
            </a:r>
            <a:r>
              <a:rPr lang="de-DE" dirty="0" err="1"/>
              <a:t>zam</a:t>
            </a:r>
            <a:r>
              <a:rPr lang="cs-CZ" dirty="0"/>
              <a:t>ě</a:t>
            </a:r>
            <a:r>
              <a:rPr lang="de-DE" dirty="0" err="1"/>
              <a:t>stn</a:t>
            </a:r>
            <a:r>
              <a:rPr lang="cs-CZ" dirty="0"/>
              <a:t>á</a:t>
            </a:r>
            <a:r>
              <a:rPr lang="de-DE" dirty="0"/>
              <a:t>v</a:t>
            </a:r>
            <a:r>
              <a:rPr lang="cs-CZ" dirty="0"/>
              <a:t>á</a:t>
            </a:r>
            <a:r>
              <a:rPr lang="de-DE" dirty="0"/>
              <a:t> i </a:t>
            </a:r>
            <a:r>
              <a:rPr lang="de-DE" dirty="0" err="1"/>
              <a:t>jednoho</a:t>
            </a:r>
            <a:r>
              <a:rPr lang="de-DE" dirty="0"/>
              <a:t> </a:t>
            </a:r>
            <a:r>
              <a:rPr lang="de-DE" dirty="0" err="1"/>
              <a:t>jazykov</a:t>
            </a:r>
            <a:r>
              <a:rPr lang="cs-CZ" dirty="0"/>
              <a:t>é</a:t>
            </a:r>
            <a:r>
              <a:rPr lang="de-DE" dirty="0"/>
              <a:t>ho </a:t>
            </a:r>
            <a:r>
              <a:rPr lang="de-DE" dirty="0" err="1"/>
              <a:t>poradce</a:t>
            </a:r>
            <a:r>
              <a:rPr lang="cs-CZ" dirty="0"/>
              <a:t>.</a:t>
            </a:r>
            <a:endParaRPr lang="de-DE" dirty="0"/>
          </a:p>
          <a:p>
            <a:r>
              <a:rPr lang="de-DE" dirty="0" err="1"/>
              <a:t>Jsou</a:t>
            </a:r>
            <a:r>
              <a:rPr lang="de-DE" dirty="0"/>
              <a:t> p</a:t>
            </a:r>
            <a:r>
              <a:rPr lang="cs-CZ" dirty="0" err="1"/>
              <a:t>řijímá</a:t>
            </a:r>
            <a:r>
              <a:rPr lang="de-DE" dirty="0" err="1"/>
              <a:t>ny</a:t>
            </a:r>
            <a:r>
              <a:rPr lang="de-DE" dirty="0"/>
              <a:t> d</a:t>
            </a:r>
            <a:r>
              <a:rPr lang="cs-CZ" dirty="0" err="1"/>
              <a:t>ěti</a:t>
            </a:r>
            <a:r>
              <a:rPr lang="de-DE" dirty="0"/>
              <a:t> </a:t>
            </a:r>
            <a:r>
              <a:rPr lang="de-DE" dirty="0" err="1"/>
              <a:t>od</a:t>
            </a:r>
            <a:r>
              <a:rPr lang="de-DE" dirty="0"/>
              <a:t> 6ti m</a:t>
            </a:r>
            <a:r>
              <a:rPr lang="cs-CZ" dirty="0"/>
              <a:t>ě</a:t>
            </a:r>
            <a:r>
              <a:rPr lang="de-DE" dirty="0"/>
              <a:t>s</a:t>
            </a:r>
            <a:r>
              <a:rPr lang="cs-CZ" dirty="0"/>
              <a:t>í</a:t>
            </a:r>
            <a:r>
              <a:rPr lang="de-DE" dirty="0"/>
              <a:t>c</a:t>
            </a:r>
            <a:r>
              <a:rPr lang="cs-CZ" dirty="0"/>
              <a:t>ů</a:t>
            </a:r>
            <a:r>
              <a:rPr lang="de-DE" dirty="0"/>
              <a:t>, </a:t>
            </a:r>
            <a:r>
              <a:rPr lang="de-DE" dirty="0" err="1"/>
              <a:t>kter</a:t>
            </a:r>
            <a:r>
              <a:rPr lang="cs-CZ" dirty="0"/>
              <a:t>é</a:t>
            </a:r>
            <a:r>
              <a:rPr lang="de-DE" dirty="0"/>
              <a:t> se </a:t>
            </a:r>
            <a:r>
              <a:rPr lang="de-DE" dirty="0" err="1"/>
              <a:t>zde</a:t>
            </a:r>
            <a:r>
              <a:rPr lang="de-DE" dirty="0"/>
              <a:t> </a:t>
            </a:r>
            <a:r>
              <a:rPr lang="de-DE" dirty="0" err="1"/>
              <a:t>nau</a:t>
            </a:r>
            <a:r>
              <a:rPr lang="cs-CZ" dirty="0"/>
              <a:t>čí</a:t>
            </a:r>
            <a:r>
              <a:rPr lang="de-DE" dirty="0"/>
              <a:t> n</a:t>
            </a:r>
            <a:r>
              <a:rPr lang="cs-CZ" dirty="0"/>
              <a:t>ě</a:t>
            </a:r>
            <a:r>
              <a:rPr lang="de-DE" dirty="0" err="1"/>
              <a:t>mecky</a:t>
            </a:r>
            <a:r>
              <a:rPr lang="de-DE" dirty="0"/>
              <a:t> </a:t>
            </a:r>
            <a:r>
              <a:rPr lang="de-DE" dirty="0" err="1"/>
              <a:t>zcela</a:t>
            </a:r>
            <a:r>
              <a:rPr lang="de-DE" dirty="0"/>
              <a:t> p</a:t>
            </a:r>
            <a:r>
              <a:rPr lang="cs-CZ" dirty="0"/>
              <a:t>ř</a:t>
            </a:r>
            <a:r>
              <a:rPr lang="de-DE" dirty="0" err="1"/>
              <a:t>irozen</a:t>
            </a:r>
            <a:r>
              <a:rPr lang="cs-CZ" dirty="0"/>
              <a:t>ě</a:t>
            </a:r>
            <a:r>
              <a:rPr lang="de-DE" dirty="0"/>
              <a:t> </a:t>
            </a:r>
            <a:r>
              <a:rPr lang="de-DE" dirty="0" err="1"/>
              <a:t>od</a:t>
            </a:r>
            <a:r>
              <a:rPr lang="de-DE" dirty="0"/>
              <a:t> </a:t>
            </a:r>
            <a:r>
              <a:rPr lang="de-DE" dirty="0" err="1"/>
              <a:t>nejrann</a:t>
            </a:r>
            <a:r>
              <a:rPr lang="cs-CZ" dirty="0"/>
              <a:t>ě</a:t>
            </a:r>
            <a:r>
              <a:rPr lang="de-DE" dirty="0"/>
              <a:t>j</a:t>
            </a:r>
            <a:r>
              <a:rPr lang="cs-CZ" dirty="0" err="1"/>
              <a:t>ší</a:t>
            </a:r>
            <a:r>
              <a:rPr lang="de-DE" dirty="0"/>
              <a:t>ho v</a:t>
            </a:r>
            <a:r>
              <a:rPr lang="cs-CZ" dirty="0"/>
              <a:t>ě</a:t>
            </a:r>
            <a:r>
              <a:rPr lang="de-DE" dirty="0" err="1"/>
              <a:t>ku</a:t>
            </a:r>
            <a:r>
              <a:rPr lang="cs-CZ" dirty="0"/>
              <a:t>.</a:t>
            </a:r>
            <a:endParaRPr lang="de-DE" dirty="0"/>
          </a:p>
        </p:txBody>
      </p:sp>
      <p:pic>
        <p:nvPicPr>
          <p:cNvPr id="5" name="Grafik 4" descr="Ein Bild, das drinnen, Regal, Buch, Kühlschrank enthält.&#10;&#10;Automatisch generierte Beschreibung">
            <a:extLst>
              <a:ext uri="{FF2B5EF4-FFF2-40B4-BE49-F238E27FC236}">
                <a16:creationId xmlns:a16="http://schemas.microsoft.com/office/drawing/2014/main" xmlns="" id="{F99CC655-811F-4340-9271-699762742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175" y="142875"/>
            <a:ext cx="4916365" cy="655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5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3A62F62-39AB-4B84-B8E1-DA065251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61950"/>
            <a:ext cx="5476875" cy="569118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se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cs-CZ" dirty="0"/>
              <a:t>š</a:t>
            </a:r>
            <a:r>
              <a:rPr lang="de-DE" dirty="0" err="1"/>
              <a:t>kole</a:t>
            </a:r>
            <a:r>
              <a:rPr lang="de-DE" dirty="0"/>
              <a:t> </a:t>
            </a:r>
            <a:r>
              <a:rPr lang="de-DE" dirty="0" err="1"/>
              <a:t>pohybuj</a:t>
            </a:r>
            <a:r>
              <a:rPr lang="cs-CZ" dirty="0"/>
              <a:t>í</a:t>
            </a:r>
            <a:r>
              <a:rPr lang="de-DE" dirty="0"/>
              <a:t>  </a:t>
            </a:r>
            <a:r>
              <a:rPr lang="de-DE" dirty="0" err="1"/>
              <a:t>pomoc</a:t>
            </a:r>
            <a:r>
              <a:rPr lang="cs-CZ" dirty="0"/>
              <a:t>í</a:t>
            </a:r>
            <a:r>
              <a:rPr lang="de-DE" dirty="0"/>
              <a:t> </a:t>
            </a:r>
            <a:r>
              <a:rPr lang="de-DE" dirty="0" err="1"/>
              <a:t>vizu</a:t>
            </a:r>
            <a:r>
              <a:rPr lang="cs-CZ" dirty="0"/>
              <a:t>á</a:t>
            </a:r>
            <a:r>
              <a:rPr lang="de-DE" dirty="0" err="1"/>
              <a:t>ln</a:t>
            </a:r>
            <a:r>
              <a:rPr lang="cs-CZ" dirty="0"/>
              <a:t>í</a:t>
            </a:r>
            <a:r>
              <a:rPr lang="de-DE" dirty="0"/>
              <a:t>ho </a:t>
            </a:r>
            <a:r>
              <a:rPr lang="de-DE" dirty="0" err="1"/>
              <a:t>syst</a:t>
            </a:r>
            <a:r>
              <a:rPr lang="cs-CZ" dirty="0"/>
              <a:t>é</a:t>
            </a:r>
            <a:r>
              <a:rPr lang="de-DE" dirty="0" err="1"/>
              <a:t>mu</a:t>
            </a:r>
            <a:r>
              <a:rPr lang="de-DE" dirty="0"/>
              <a:t>.</a:t>
            </a:r>
          </a:p>
          <a:p>
            <a:r>
              <a:rPr lang="cs-CZ" dirty="0"/>
              <a:t>Prostřednictvím</a:t>
            </a:r>
            <a:r>
              <a:rPr lang="de-DE" dirty="0"/>
              <a:t> </a:t>
            </a:r>
            <a:r>
              <a:rPr lang="de-DE" dirty="0" err="1"/>
              <a:t>magnetick</a:t>
            </a:r>
            <a:r>
              <a:rPr lang="cs-CZ" dirty="0"/>
              <a:t>ý</a:t>
            </a:r>
            <a:r>
              <a:rPr lang="de-DE" dirty="0" err="1"/>
              <a:t>ch</a:t>
            </a:r>
            <a:r>
              <a:rPr lang="de-DE" dirty="0"/>
              <a:t> </a:t>
            </a:r>
            <a:r>
              <a:rPr lang="de-DE" dirty="0" err="1"/>
              <a:t>tabul</a:t>
            </a:r>
            <a:r>
              <a:rPr lang="cs-CZ" dirty="0"/>
              <a:t>í</a:t>
            </a:r>
            <a:r>
              <a:rPr lang="de-DE" dirty="0"/>
              <a:t> </a:t>
            </a:r>
            <a:r>
              <a:rPr lang="de-DE" dirty="0" err="1"/>
              <a:t>sd</a:t>
            </a:r>
            <a:r>
              <a:rPr lang="cs-CZ" dirty="0"/>
              <a:t>ě</a:t>
            </a:r>
            <a:r>
              <a:rPr lang="de-DE" dirty="0" err="1"/>
              <a:t>luj</a:t>
            </a:r>
            <a:r>
              <a:rPr lang="cs-CZ" dirty="0"/>
              <a:t>í</a:t>
            </a:r>
            <a:r>
              <a:rPr lang="de-DE" dirty="0"/>
              <a:t>, na </a:t>
            </a:r>
            <a:r>
              <a:rPr lang="de-DE" dirty="0" err="1"/>
              <a:t>kter</a:t>
            </a:r>
            <a:r>
              <a:rPr lang="cs-CZ" dirty="0"/>
              <a:t>é</a:t>
            </a:r>
            <a:r>
              <a:rPr lang="de-DE" dirty="0"/>
              <a:t> </a:t>
            </a:r>
            <a:r>
              <a:rPr lang="de-DE" dirty="0" err="1"/>
              <a:t>aktivit</a:t>
            </a:r>
            <a:r>
              <a:rPr lang="cs-CZ" dirty="0"/>
              <a:t>ě</a:t>
            </a:r>
            <a:r>
              <a:rPr lang="de-DE" dirty="0"/>
              <a:t> se nach</a:t>
            </a:r>
            <a:r>
              <a:rPr lang="cs-CZ" dirty="0"/>
              <a:t>á</a:t>
            </a:r>
            <a:r>
              <a:rPr lang="de-DE" dirty="0"/>
              <a:t>z</a:t>
            </a:r>
            <a:r>
              <a:rPr lang="cs-CZ" dirty="0"/>
              <a:t>í</a:t>
            </a:r>
            <a:r>
              <a:rPr lang="de-DE" dirty="0"/>
              <a:t>, je </a:t>
            </a:r>
            <a:r>
              <a:rPr lang="de-DE" dirty="0" err="1"/>
              <a:t>mo</a:t>
            </a:r>
            <a:r>
              <a:rPr lang="cs-CZ" dirty="0"/>
              <a:t>ž</a:t>
            </a:r>
            <a:r>
              <a:rPr lang="de-DE" dirty="0"/>
              <a:t>n</a:t>
            </a:r>
            <a:r>
              <a:rPr lang="cs-CZ" dirty="0"/>
              <a:t>é </a:t>
            </a:r>
            <a:r>
              <a:rPr lang="de-DE" dirty="0" err="1"/>
              <a:t>nav</a:t>
            </a:r>
            <a:r>
              <a:rPr lang="cs-CZ" dirty="0" err="1"/>
              <a:t>štívi</a:t>
            </a:r>
            <a:r>
              <a:rPr lang="de-DE" dirty="0"/>
              <a:t>t d</a:t>
            </a:r>
            <a:r>
              <a:rPr lang="cs-CZ" dirty="0"/>
              <a:t>í</a:t>
            </a:r>
            <a:r>
              <a:rPr lang="de-DE" dirty="0" err="1"/>
              <a:t>lny</a:t>
            </a:r>
            <a:r>
              <a:rPr lang="de-DE" dirty="0"/>
              <a:t> i </a:t>
            </a:r>
            <a:r>
              <a:rPr lang="de-DE" dirty="0" err="1"/>
              <a:t>ostatn</a:t>
            </a:r>
            <a:r>
              <a:rPr lang="cs-CZ" dirty="0"/>
              <a:t>í</a:t>
            </a:r>
            <a:r>
              <a:rPr lang="de-DE" dirty="0"/>
              <a:t> t</a:t>
            </a:r>
            <a:r>
              <a:rPr lang="cs-CZ" dirty="0"/>
              <a:t>ří</a:t>
            </a:r>
            <a:r>
              <a:rPr lang="de-DE" dirty="0" err="1"/>
              <a:t>dy</a:t>
            </a:r>
            <a:r>
              <a:rPr lang="de-DE" dirty="0"/>
              <a:t>. D</a:t>
            </a:r>
            <a:r>
              <a:rPr lang="cs-CZ" dirty="0" err="1"/>
              <a:t>ítě</a:t>
            </a:r>
            <a:r>
              <a:rPr lang="de-DE" dirty="0"/>
              <a:t> </a:t>
            </a:r>
            <a:r>
              <a:rPr lang="de-DE" dirty="0" err="1"/>
              <a:t>jednodu</a:t>
            </a:r>
            <a:r>
              <a:rPr lang="cs-CZ" dirty="0"/>
              <a:t>š</a:t>
            </a:r>
            <a:r>
              <a:rPr lang="de-DE" dirty="0"/>
              <a:t>e </a:t>
            </a:r>
            <a:r>
              <a:rPr lang="de-DE" dirty="0" err="1"/>
              <a:t>posune</a:t>
            </a:r>
            <a:r>
              <a:rPr lang="de-DE" dirty="0"/>
              <a:t> </a:t>
            </a:r>
            <a:r>
              <a:rPr lang="de-DE" dirty="0" err="1"/>
              <a:t>svou</a:t>
            </a:r>
            <a:r>
              <a:rPr lang="de-DE" dirty="0"/>
              <a:t> </a:t>
            </a:r>
            <a:r>
              <a:rPr lang="de-DE" dirty="0" err="1"/>
              <a:t>fotografii</a:t>
            </a:r>
            <a:r>
              <a:rPr lang="de-DE" dirty="0"/>
              <a:t> do </a:t>
            </a:r>
            <a:r>
              <a:rPr lang="de-DE" dirty="0" err="1"/>
              <a:t>obr</a:t>
            </a:r>
            <a:r>
              <a:rPr lang="cs-CZ" dirty="0"/>
              <a:t>á</a:t>
            </a:r>
            <a:r>
              <a:rPr lang="de-DE" dirty="0" err="1"/>
              <a:t>zkem</a:t>
            </a:r>
            <a:r>
              <a:rPr lang="de-DE" dirty="0"/>
              <a:t> </a:t>
            </a:r>
            <a:r>
              <a:rPr lang="de-DE" dirty="0" err="1"/>
              <a:t>ozna</a:t>
            </a:r>
            <a:r>
              <a:rPr lang="cs-CZ" dirty="0"/>
              <a:t>č</a:t>
            </a:r>
            <a:r>
              <a:rPr lang="de-DE" dirty="0"/>
              <a:t>en</a:t>
            </a:r>
            <a:r>
              <a:rPr lang="cs-CZ" dirty="0"/>
              <a:t>é</a:t>
            </a:r>
            <a:r>
              <a:rPr lang="de-DE" dirty="0"/>
              <a:t>ho pole, t</a:t>
            </a:r>
            <a:r>
              <a:rPr lang="cs-CZ" dirty="0"/>
              <a:t>í</a:t>
            </a:r>
            <a:r>
              <a:rPr lang="de-DE" dirty="0"/>
              <a:t>m </a:t>
            </a:r>
            <a:r>
              <a:rPr lang="de-DE" dirty="0" err="1"/>
              <a:t>neverb</a:t>
            </a:r>
            <a:r>
              <a:rPr lang="cs-CZ" dirty="0"/>
              <a:t>á</a:t>
            </a:r>
            <a:r>
              <a:rPr lang="de-DE" dirty="0" err="1"/>
              <a:t>ln</a:t>
            </a:r>
            <a:r>
              <a:rPr lang="cs-CZ" dirty="0"/>
              <a:t>ě</a:t>
            </a:r>
            <a:r>
              <a:rPr lang="de-DE" dirty="0"/>
              <a:t> </a:t>
            </a:r>
            <a:r>
              <a:rPr lang="de-DE" dirty="0" err="1"/>
              <a:t>sd</a:t>
            </a:r>
            <a:r>
              <a:rPr lang="cs-CZ" dirty="0"/>
              <a:t>ě</a:t>
            </a:r>
            <a:r>
              <a:rPr lang="de-DE" dirty="0"/>
              <a:t>l</a:t>
            </a:r>
            <a:r>
              <a:rPr lang="cs-CZ" dirty="0"/>
              <a:t>í</a:t>
            </a:r>
            <a:r>
              <a:rPr lang="de-DE" dirty="0"/>
              <a:t> u</a:t>
            </a:r>
            <a:r>
              <a:rPr lang="cs-CZ" dirty="0"/>
              <a:t>č</a:t>
            </a:r>
            <a:r>
              <a:rPr lang="de-DE" dirty="0" err="1"/>
              <a:t>iteli</a:t>
            </a:r>
            <a:r>
              <a:rPr lang="de-DE" dirty="0"/>
              <a:t>, o </a:t>
            </a:r>
            <a:r>
              <a:rPr lang="de-DE" dirty="0" err="1"/>
              <a:t>kterou</a:t>
            </a:r>
            <a:r>
              <a:rPr lang="de-DE" dirty="0"/>
              <a:t> </a:t>
            </a:r>
            <a:r>
              <a:rPr lang="de-DE" dirty="0" err="1"/>
              <a:t>aktivitu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z</a:t>
            </a:r>
            <a:r>
              <a:rPr lang="cs-CZ" dirty="0"/>
              <a:t>á</a:t>
            </a:r>
            <a:r>
              <a:rPr lang="de-DE" dirty="0" err="1"/>
              <a:t>jem</a:t>
            </a:r>
            <a:r>
              <a:rPr lang="de-DE" dirty="0"/>
              <a:t>.</a:t>
            </a:r>
          </a:p>
          <a:p>
            <a:r>
              <a:rPr lang="de-DE" dirty="0" err="1"/>
              <a:t>Obsazenost</a:t>
            </a:r>
            <a:r>
              <a:rPr lang="de-DE" dirty="0"/>
              <a:t> </a:t>
            </a:r>
            <a:r>
              <a:rPr lang="de-DE" dirty="0" err="1"/>
              <a:t>aktivity</a:t>
            </a:r>
            <a:r>
              <a:rPr lang="de-DE" dirty="0"/>
              <a:t> se </a:t>
            </a:r>
            <a:r>
              <a:rPr lang="de-DE" dirty="0" err="1"/>
              <a:t>pozn</a:t>
            </a:r>
            <a:r>
              <a:rPr lang="cs-CZ" dirty="0"/>
              <a:t>á</a:t>
            </a:r>
            <a:r>
              <a:rPr lang="de-DE" dirty="0"/>
              <a:t> </a:t>
            </a:r>
            <a:r>
              <a:rPr lang="de-DE" dirty="0" err="1"/>
              <a:t>podle</a:t>
            </a:r>
            <a:r>
              <a:rPr lang="de-DE" dirty="0"/>
              <a:t> </a:t>
            </a:r>
            <a:r>
              <a:rPr lang="de-DE" dirty="0" err="1"/>
              <a:t>barvy</a:t>
            </a:r>
            <a:r>
              <a:rPr lang="de-DE" dirty="0"/>
              <a:t> </a:t>
            </a:r>
            <a:r>
              <a:rPr lang="de-DE" dirty="0" err="1"/>
              <a:t>magnet</a:t>
            </a:r>
            <a:r>
              <a:rPr lang="cs-CZ" dirty="0"/>
              <a:t>ů</a:t>
            </a:r>
            <a:r>
              <a:rPr lang="de-DE" dirty="0"/>
              <a:t>.</a:t>
            </a:r>
          </a:p>
          <a:p>
            <a:r>
              <a:rPr lang="de-DE" dirty="0"/>
              <a:t>Zak</a:t>
            </a:r>
            <a:r>
              <a:rPr lang="cs-CZ" dirty="0"/>
              <a:t>á</a:t>
            </a:r>
            <a:r>
              <a:rPr lang="de-DE" dirty="0" err="1"/>
              <a:t>zan</a:t>
            </a:r>
            <a:r>
              <a:rPr lang="cs-CZ" dirty="0"/>
              <a:t>é</a:t>
            </a:r>
            <a:r>
              <a:rPr lang="de-DE" dirty="0"/>
              <a:t> v</a:t>
            </a:r>
            <a:r>
              <a:rPr lang="cs-CZ" dirty="0"/>
              <a:t>ě</a:t>
            </a:r>
            <a:r>
              <a:rPr lang="de-DE" dirty="0"/>
              <a:t>ci </a:t>
            </a:r>
            <a:r>
              <a:rPr lang="de-DE" dirty="0" err="1"/>
              <a:t>jsou</a:t>
            </a:r>
            <a:r>
              <a:rPr lang="de-DE" dirty="0"/>
              <a:t> </a:t>
            </a:r>
            <a:r>
              <a:rPr lang="de-DE" dirty="0" err="1"/>
              <a:t>zna</a:t>
            </a:r>
            <a:r>
              <a:rPr lang="cs-CZ" dirty="0"/>
              <a:t>č</a:t>
            </a:r>
            <a:r>
              <a:rPr lang="de-DE" dirty="0" err="1"/>
              <a:t>eny</a:t>
            </a:r>
            <a:r>
              <a:rPr lang="de-DE" dirty="0"/>
              <a:t> </a:t>
            </a:r>
            <a:r>
              <a:rPr lang="cs-CZ" dirty="0"/>
              <a:t>č</a:t>
            </a:r>
            <a:r>
              <a:rPr lang="de-DE" dirty="0" err="1"/>
              <a:t>ervenou</a:t>
            </a:r>
            <a:r>
              <a:rPr lang="de-DE" dirty="0"/>
              <a:t> </a:t>
            </a:r>
            <a:r>
              <a:rPr lang="de-DE" dirty="0" err="1"/>
              <a:t>barvou</a:t>
            </a:r>
            <a:r>
              <a:rPr lang="de-DE" dirty="0"/>
              <a:t>.</a:t>
            </a:r>
          </a:p>
        </p:txBody>
      </p:sp>
      <p:pic>
        <p:nvPicPr>
          <p:cNvPr id="5" name="Grafik 4" descr="Ein Bild, das drinnen, Frau, Spiegel, weiß enthält.&#10;&#10;Automatisch generierte Beschreibung">
            <a:extLst>
              <a:ext uri="{FF2B5EF4-FFF2-40B4-BE49-F238E27FC236}">
                <a16:creationId xmlns:a16="http://schemas.microsoft.com/office/drawing/2014/main" xmlns="" id="{1D36A482-9504-4848-80FB-0FD3C1DE6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197714"/>
            <a:ext cx="4849691" cy="646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5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blau, bemalt, Kühlschrank, sitzend enthält.&#10;&#10;Automatisch generierte Beschreibung">
            <a:extLst>
              <a:ext uri="{FF2B5EF4-FFF2-40B4-BE49-F238E27FC236}">
                <a16:creationId xmlns:a16="http://schemas.microsoft.com/office/drawing/2014/main" xmlns="" id="{C3284A2B-72BE-442D-A671-63E3F5621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75" y="129116"/>
            <a:ext cx="4178299" cy="6605059"/>
          </a:xfrm>
          <a:prstGeom prst="rect">
            <a:avLst/>
          </a:prstGeom>
        </p:spPr>
      </p:pic>
      <p:pic>
        <p:nvPicPr>
          <p:cNvPr id="5" name="Grafik 4" descr="Ein Bild, das drinnen, gelb, rot, gefliest enthält.&#10;&#10;Automatisch generierte Beschreibung">
            <a:extLst>
              <a:ext uri="{FF2B5EF4-FFF2-40B4-BE49-F238E27FC236}">
                <a16:creationId xmlns:a16="http://schemas.microsoft.com/office/drawing/2014/main" xmlns="" id="{E33DBE06-C205-4B39-9AAF-03A9732D45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 r="1" b="29710"/>
          <a:stretch/>
        </p:blipFill>
        <p:spPr>
          <a:xfrm rot="21600000">
            <a:off x="208490" y="205151"/>
            <a:ext cx="5291667" cy="254244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4929A4CE-E23A-41E4-B7A8-11B58A5A33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9" y="2876550"/>
            <a:ext cx="2894867" cy="385762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1DB5B281-4EF9-4CDD-A059-EDD6A37ECEED}"/>
              </a:ext>
            </a:extLst>
          </p:cNvPr>
          <p:cNvSpPr txBox="1"/>
          <p:nvPr/>
        </p:nvSpPr>
        <p:spPr>
          <a:xfrm>
            <a:off x="3343275" y="2876550"/>
            <a:ext cx="4429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Pravidla</a:t>
            </a:r>
            <a:r>
              <a:rPr lang="de-DE" dirty="0"/>
              <a:t> u</a:t>
            </a:r>
            <a:r>
              <a:rPr lang="cs-CZ" dirty="0" err="1"/>
              <a:t>ží</a:t>
            </a:r>
            <a:r>
              <a:rPr lang="de-DE" dirty="0"/>
              <a:t>v</a:t>
            </a:r>
            <a:r>
              <a:rPr lang="cs-CZ" dirty="0"/>
              <a:t>á</a:t>
            </a:r>
            <a:r>
              <a:rPr lang="de-DE" dirty="0"/>
              <a:t>n</a:t>
            </a:r>
            <a:r>
              <a:rPr lang="cs-CZ" dirty="0"/>
              <a:t>í</a:t>
            </a:r>
            <a:r>
              <a:rPr lang="de-DE" dirty="0"/>
              <a:t> t</a:t>
            </a:r>
            <a:r>
              <a:rPr lang="cs-CZ" dirty="0"/>
              <a:t>ě</a:t>
            </a:r>
            <a:r>
              <a:rPr lang="de-DE" dirty="0" err="1"/>
              <a:t>locvi</a:t>
            </a:r>
            <a:r>
              <a:rPr lang="cs-CZ" dirty="0"/>
              <a:t>č</a:t>
            </a:r>
            <a:r>
              <a:rPr lang="de-DE" dirty="0" err="1"/>
              <a:t>ny</a:t>
            </a:r>
            <a:r>
              <a:rPr lang="de-DE" dirty="0"/>
              <a:t> a d</a:t>
            </a:r>
            <a:r>
              <a:rPr lang="cs-CZ" dirty="0"/>
              <a:t>í</a:t>
            </a:r>
            <a:r>
              <a:rPr lang="de-DE" dirty="0" err="1"/>
              <a:t>len</a:t>
            </a:r>
            <a:r>
              <a:rPr lang="de-DE" dirty="0"/>
              <a:t> </a:t>
            </a:r>
            <a:r>
              <a:rPr lang="de-DE" dirty="0" err="1"/>
              <a:t>jsou</a:t>
            </a:r>
            <a:r>
              <a:rPr lang="de-DE" dirty="0"/>
              <a:t> </a:t>
            </a:r>
            <a:r>
              <a:rPr lang="de-DE" dirty="0" err="1"/>
              <a:t>zobrazena</a:t>
            </a:r>
            <a:r>
              <a:rPr lang="de-DE" dirty="0"/>
              <a:t> na </a:t>
            </a:r>
            <a:r>
              <a:rPr lang="de-DE" dirty="0" err="1"/>
              <a:t>dve</a:t>
            </a:r>
            <a:r>
              <a:rPr lang="cs-CZ" dirty="0"/>
              <a:t>ří</a:t>
            </a:r>
            <a:r>
              <a:rPr lang="de-DE" dirty="0" err="1"/>
              <a:t>ch</a:t>
            </a:r>
            <a:r>
              <a:rPr lang="de-DE" dirty="0"/>
              <a:t> m</a:t>
            </a:r>
            <a:r>
              <a:rPr lang="cs-CZ" dirty="0"/>
              <a:t>í</a:t>
            </a:r>
            <a:r>
              <a:rPr lang="de-DE" dirty="0" err="1"/>
              <a:t>stnosti</a:t>
            </a:r>
            <a:r>
              <a:rPr lang="de-DE" dirty="0"/>
              <a:t>.</a:t>
            </a:r>
          </a:p>
          <a:p>
            <a:r>
              <a:rPr lang="de-DE" dirty="0"/>
              <a:t>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je </a:t>
            </a:r>
            <a:r>
              <a:rPr lang="de-DE" dirty="0" err="1"/>
              <a:t>sm</a:t>
            </a:r>
            <a:r>
              <a:rPr lang="cs-CZ" dirty="0"/>
              <a:t>ě</a:t>
            </a:r>
            <a:r>
              <a:rPr lang="de-DE" dirty="0"/>
              <a:t>j</a:t>
            </a:r>
            <a:r>
              <a:rPr lang="cs-CZ" dirty="0"/>
              <a:t>í</a:t>
            </a:r>
            <a:r>
              <a:rPr lang="de-DE" dirty="0"/>
              <a:t> </a:t>
            </a:r>
            <a:r>
              <a:rPr lang="de-DE" dirty="0" err="1"/>
              <a:t>pou</a:t>
            </a:r>
            <a:r>
              <a:rPr lang="cs-CZ" dirty="0" err="1"/>
              <a:t>ží</a:t>
            </a:r>
            <a:r>
              <a:rPr lang="de-DE" dirty="0" err="1"/>
              <a:t>vat</a:t>
            </a:r>
            <a:r>
              <a:rPr lang="de-DE" dirty="0"/>
              <a:t> </a:t>
            </a:r>
            <a:r>
              <a:rPr lang="de-DE" dirty="0" err="1"/>
              <a:t>samostatn</a:t>
            </a:r>
            <a:r>
              <a:rPr lang="cs-CZ" dirty="0"/>
              <a:t>ě</a:t>
            </a:r>
            <a:r>
              <a:rPr lang="de-DE" dirty="0"/>
              <a:t>, </a:t>
            </a:r>
            <a:r>
              <a:rPr lang="de-DE" dirty="0" err="1"/>
              <a:t>pokud</a:t>
            </a:r>
            <a:r>
              <a:rPr lang="de-DE" dirty="0"/>
              <a:t> </a:t>
            </a:r>
            <a:r>
              <a:rPr lang="de-DE" dirty="0" err="1"/>
              <a:t>dostaly</a:t>
            </a:r>
            <a:r>
              <a:rPr lang="de-DE" dirty="0"/>
              <a:t> </a:t>
            </a:r>
            <a:r>
              <a:rPr lang="de-DE" dirty="0" err="1"/>
              <a:t>diplom</a:t>
            </a:r>
            <a:r>
              <a:rPr lang="de-DE" dirty="0"/>
              <a:t>, </a:t>
            </a:r>
            <a:r>
              <a:rPr lang="de-DE" dirty="0" err="1"/>
              <a:t>kter</a:t>
            </a:r>
            <a:r>
              <a:rPr lang="cs-CZ" dirty="0"/>
              <a:t>ý</a:t>
            </a:r>
            <a:r>
              <a:rPr lang="de-DE" dirty="0"/>
              <a:t> </a:t>
            </a:r>
            <a:r>
              <a:rPr lang="de-DE" dirty="0" err="1"/>
              <a:t>potvrzuje</a:t>
            </a:r>
            <a:r>
              <a:rPr lang="de-DE" dirty="0"/>
              <a:t> </a:t>
            </a:r>
            <a:r>
              <a:rPr lang="de-DE" dirty="0" err="1"/>
              <a:t>jejich</a:t>
            </a:r>
            <a:r>
              <a:rPr lang="de-DE" dirty="0"/>
              <a:t> </a:t>
            </a:r>
            <a:r>
              <a:rPr lang="de-DE" dirty="0" err="1"/>
              <a:t>znalost</a:t>
            </a:r>
            <a:r>
              <a:rPr lang="de-DE" dirty="0"/>
              <a:t> </a:t>
            </a:r>
            <a:r>
              <a:rPr lang="de-DE" dirty="0" err="1"/>
              <a:t>pravidel</a:t>
            </a:r>
            <a:r>
              <a:rPr lang="de-DE" dirty="0"/>
              <a:t> </a:t>
            </a:r>
            <a:r>
              <a:rPr lang="de-DE" dirty="0" err="1"/>
              <a:t>bezpe</a:t>
            </a:r>
            <a:r>
              <a:rPr lang="cs-CZ" dirty="0"/>
              <a:t>č</a:t>
            </a:r>
            <a:r>
              <a:rPr lang="de-DE" dirty="0" err="1"/>
              <a:t>nosti</a:t>
            </a:r>
            <a:r>
              <a:rPr lang="de-DE" dirty="0"/>
              <a:t>.</a:t>
            </a:r>
          </a:p>
        </p:txBody>
      </p:sp>
      <p:pic>
        <p:nvPicPr>
          <p:cNvPr id="14" name="Grafik 13" descr="Ein Bild, das drinnen, Frau, Spiegel, weiß enthält.&#10;&#10;Automatisch generierte Beschreibung">
            <a:extLst>
              <a:ext uri="{FF2B5EF4-FFF2-40B4-BE49-F238E27FC236}">
                <a16:creationId xmlns:a16="http://schemas.microsoft.com/office/drawing/2014/main" xmlns="" id="{32913E83-1F27-4442-8FCD-851CA5B098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04" y="4353878"/>
            <a:ext cx="2439865" cy="24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6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B8C064-C0B9-44F7-850F-1A427E79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pPr algn="ctr"/>
            <a:r>
              <a:rPr lang="de-DE" dirty="0"/>
              <a:t>Lilo Lausch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3A89649-A522-4F88-8EDF-B81ECB2EC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de-DE" dirty="0" err="1"/>
              <a:t>Metoda</a:t>
            </a:r>
            <a:r>
              <a:rPr lang="de-DE" dirty="0"/>
              <a:t> pro 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s OMJ, </a:t>
            </a:r>
            <a:r>
              <a:rPr lang="de-DE" dirty="0" err="1"/>
              <a:t>kter</a:t>
            </a:r>
            <a:r>
              <a:rPr lang="cs-CZ" dirty="0"/>
              <a:t>á</a:t>
            </a:r>
            <a:r>
              <a:rPr lang="de-DE" dirty="0"/>
              <a:t> </a:t>
            </a:r>
            <a:r>
              <a:rPr lang="de-DE" dirty="0" err="1"/>
              <a:t>podporuje</a:t>
            </a:r>
            <a:r>
              <a:rPr lang="de-DE" dirty="0"/>
              <a:t> </a:t>
            </a:r>
            <a:r>
              <a:rPr lang="de-DE" dirty="0" err="1"/>
              <a:t>rozvoj</a:t>
            </a:r>
            <a:r>
              <a:rPr lang="de-DE" dirty="0"/>
              <a:t> </a:t>
            </a:r>
            <a:r>
              <a:rPr lang="cs-CZ" dirty="0"/>
              <a:t>ř</a:t>
            </a:r>
            <a:r>
              <a:rPr lang="de-DE" dirty="0"/>
              <a:t>e</a:t>
            </a:r>
            <a:r>
              <a:rPr lang="cs-CZ" dirty="0"/>
              <a:t>č</a:t>
            </a:r>
            <a:r>
              <a:rPr lang="de-DE" dirty="0"/>
              <a:t>i a u</a:t>
            </a:r>
            <a:r>
              <a:rPr lang="cs-CZ" dirty="0"/>
              <a:t>čí</a:t>
            </a:r>
            <a:r>
              <a:rPr lang="de-DE" dirty="0"/>
              <a:t> 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naslouchat</a:t>
            </a:r>
            <a:r>
              <a:rPr lang="de-DE" dirty="0"/>
              <a:t>.</a:t>
            </a:r>
          </a:p>
          <a:p>
            <a:r>
              <a:rPr lang="de-DE" dirty="0" err="1"/>
              <a:t>Pracuje</a:t>
            </a:r>
            <a:r>
              <a:rPr lang="de-DE" dirty="0"/>
              <a:t> se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skupin</a:t>
            </a:r>
            <a:r>
              <a:rPr lang="cs-CZ" dirty="0"/>
              <a:t>á</a:t>
            </a:r>
            <a:r>
              <a:rPr lang="de-DE" dirty="0" err="1"/>
              <a:t>ch</a:t>
            </a:r>
            <a:r>
              <a:rPr lang="de-DE" dirty="0"/>
              <a:t> 3-4 d</a:t>
            </a:r>
            <a:r>
              <a:rPr lang="cs-CZ" dirty="0"/>
              <a:t>ě</a:t>
            </a:r>
            <a:r>
              <a:rPr lang="de-DE" dirty="0"/>
              <a:t>t</a:t>
            </a:r>
            <a:r>
              <a:rPr lang="cs-CZ" dirty="0"/>
              <a:t>í</a:t>
            </a:r>
            <a:endParaRPr lang="de-DE" dirty="0"/>
          </a:p>
          <a:p>
            <a:r>
              <a:rPr lang="de-DE" dirty="0"/>
              <a:t>Pr</a:t>
            </a:r>
            <a:r>
              <a:rPr lang="cs-CZ" dirty="0"/>
              <a:t>ů</a:t>
            </a:r>
            <a:r>
              <a:rPr lang="de-DE" dirty="0" err="1"/>
              <a:t>vodcem</a:t>
            </a:r>
            <a:r>
              <a:rPr lang="de-DE" dirty="0"/>
              <a:t> je </a:t>
            </a:r>
            <a:r>
              <a:rPr lang="de-DE" dirty="0" err="1"/>
              <a:t>ma</a:t>
            </a:r>
            <a:r>
              <a:rPr lang="cs-CZ" dirty="0" err="1"/>
              <a:t>ňá</a:t>
            </a:r>
            <a:r>
              <a:rPr lang="de-DE" dirty="0" err="1"/>
              <a:t>sek</a:t>
            </a:r>
            <a:r>
              <a:rPr lang="de-DE" dirty="0"/>
              <a:t> </a:t>
            </a:r>
            <a:r>
              <a:rPr lang="de-DE" dirty="0" err="1"/>
              <a:t>slonice</a:t>
            </a:r>
            <a:r>
              <a:rPr lang="de-DE" dirty="0"/>
              <a:t> LILO</a:t>
            </a:r>
          </a:p>
          <a:p>
            <a:r>
              <a:rPr lang="de-DE" dirty="0"/>
              <a:t>D</a:t>
            </a:r>
            <a:r>
              <a:rPr lang="cs-CZ" dirty="0"/>
              <a:t>ů</a:t>
            </a:r>
            <a:r>
              <a:rPr lang="de-DE" dirty="0" err="1"/>
              <a:t>raz</a:t>
            </a:r>
            <a:r>
              <a:rPr lang="de-DE" dirty="0"/>
              <a:t> je </a:t>
            </a:r>
            <a:r>
              <a:rPr lang="de-DE" dirty="0" err="1"/>
              <a:t>kladen</a:t>
            </a:r>
            <a:r>
              <a:rPr lang="de-DE" dirty="0"/>
              <a:t> na </a:t>
            </a:r>
            <a:r>
              <a:rPr lang="de-DE" dirty="0" err="1"/>
              <a:t>rovnost</a:t>
            </a:r>
            <a:r>
              <a:rPr lang="de-DE" dirty="0"/>
              <a:t> </a:t>
            </a:r>
            <a:r>
              <a:rPr lang="de-DE" dirty="0" err="1"/>
              <a:t>jazyk</a:t>
            </a:r>
            <a:r>
              <a:rPr lang="cs-CZ" dirty="0"/>
              <a:t>ů</a:t>
            </a:r>
            <a:endParaRPr lang="de-DE" dirty="0"/>
          </a:p>
        </p:txBody>
      </p:sp>
      <p:pic>
        <p:nvPicPr>
          <p:cNvPr id="5" name="Grafik 4" descr="Ein Bild, das sitzend, klein, Tisch, weiß enthält.&#10;&#10;Automatisch generierte Beschreibung">
            <a:extLst>
              <a:ext uri="{FF2B5EF4-FFF2-40B4-BE49-F238E27FC236}">
                <a16:creationId xmlns:a16="http://schemas.microsoft.com/office/drawing/2014/main" xmlns="" id="{583779A7-FE8C-4528-97F5-B4691E7F1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04776"/>
            <a:ext cx="5104792" cy="3067050"/>
          </a:xfrm>
          <a:prstGeom prst="rect">
            <a:avLst/>
          </a:prstGeom>
        </p:spPr>
      </p:pic>
      <p:pic>
        <p:nvPicPr>
          <p:cNvPr id="7" name="Grafik 6" descr="Ein Bild, das Person, drinnen, Frau, haltend enthält.&#10;&#10;Automatisch generierte Beschreibung">
            <a:extLst>
              <a:ext uri="{FF2B5EF4-FFF2-40B4-BE49-F238E27FC236}">
                <a16:creationId xmlns:a16="http://schemas.microsoft.com/office/drawing/2014/main" xmlns="" id="{6B710CDB-AD9A-4AC4-BC14-CD38D527E4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74" y="3328882"/>
            <a:ext cx="4371367" cy="33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6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A629578-92EA-481F-8B42-478347B4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4625"/>
            <a:ext cx="5257800" cy="1325563"/>
          </a:xfrm>
        </p:spPr>
        <p:txBody>
          <a:bodyPr/>
          <a:lstStyle/>
          <a:p>
            <a:pPr algn="ctr"/>
            <a:r>
              <a:rPr lang="de-DE" dirty="0"/>
              <a:t>Kamishibai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BBAEE1D-E889-49AD-8A9E-92C26B72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71852"/>
            <a:ext cx="5257800" cy="5005111"/>
          </a:xfrm>
        </p:spPr>
        <p:txBody>
          <a:bodyPr/>
          <a:lstStyle/>
          <a:p>
            <a:r>
              <a:rPr lang="de-DE" dirty="0" err="1"/>
              <a:t>Pap</a:t>
            </a:r>
            <a:r>
              <a:rPr lang="cs-CZ" dirty="0"/>
              <a:t>í</a:t>
            </a:r>
            <a:r>
              <a:rPr lang="de-DE" dirty="0" err="1"/>
              <a:t>rov</a:t>
            </a:r>
            <a:r>
              <a:rPr lang="cs-CZ" dirty="0"/>
              <a:t>é</a:t>
            </a:r>
            <a:r>
              <a:rPr lang="de-DE" dirty="0"/>
              <a:t> </a:t>
            </a:r>
            <a:r>
              <a:rPr lang="de-DE" dirty="0" err="1"/>
              <a:t>divadlo</a:t>
            </a:r>
            <a:r>
              <a:rPr lang="de-DE" dirty="0"/>
              <a:t> </a:t>
            </a:r>
            <a:r>
              <a:rPr lang="de-DE" dirty="0" err="1"/>
              <a:t>vytvo</a:t>
            </a:r>
            <a:r>
              <a:rPr lang="cs-CZ" dirty="0"/>
              <a:t>ř</a:t>
            </a:r>
            <a:r>
              <a:rPr lang="de-DE" dirty="0"/>
              <a:t>en</a:t>
            </a:r>
            <a:r>
              <a:rPr lang="cs-CZ" dirty="0"/>
              <a:t>é</a:t>
            </a:r>
            <a:r>
              <a:rPr lang="de-DE" dirty="0"/>
              <a:t> pro </a:t>
            </a:r>
            <a:r>
              <a:rPr lang="de-DE" dirty="0" err="1"/>
              <a:t>skupinu</a:t>
            </a:r>
            <a:r>
              <a:rPr lang="de-DE" dirty="0"/>
              <a:t> d</a:t>
            </a:r>
            <a:r>
              <a:rPr lang="cs-CZ" dirty="0"/>
              <a:t>ě</a:t>
            </a:r>
            <a:r>
              <a:rPr lang="de-DE" dirty="0"/>
              <a:t>t</a:t>
            </a:r>
            <a:r>
              <a:rPr lang="cs-CZ" dirty="0"/>
              <a:t>í</a:t>
            </a:r>
            <a:r>
              <a:rPr lang="de-DE" dirty="0"/>
              <a:t>.</a:t>
            </a:r>
          </a:p>
          <a:p>
            <a:r>
              <a:rPr lang="de-DE" dirty="0" err="1"/>
              <a:t>Obr</a:t>
            </a:r>
            <a:r>
              <a:rPr lang="cs-CZ" dirty="0"/>
              <a:t>á</a:t>
            </a:r>
            <a:r>
              <a:rPr lang="de-DE" dirty="0" err="1"/>
              <a:t>zky</a:t>
            </a:r>
            <a:r>
              <a:rPr lang="de-DE" dirty="0"/>
              <a:t> na </a:t>
            </a:r>
            <a:r>
              <a:rPr lang="de-DE" dirty="0" err="1"/>
              <a:t>kart</a:t>
            </a:r>
            <a:r>
              <a:rPr lang="cs-CZ" dirty="0"/>
              <a:t>á</a:t>
            </a:r>
            <a:r>
              <a:rPr lang="de-DE" dirty="0" err="1"/>
              <a:t>ch</a:t>
            </a:r>
            <a:r>
              <a:rPr lang="de-DE" dirty="0"/>
              <a:t> </a:t>
            </a:r>
            <a:r>
              <a:rPr lang="de-DE" dirty="0" err="1"/>
              <a:t>motivuj</a:t>
            </a:r>
            <a:r>
              <a:rPr lang="cs-CZ" dirty="0"/>
              <a:t>í</a:t>
            </a:r>
            <a:r>
              <a:rPr lang="de-DE" dirty="0"/>
              <a:t> d</a:t>
            </a:r>
            <a:r>
              <a:rPr lang="cs-CZ" dirty="0"/>
              <a:t>ě</a:t>
            </a:r>
            <a:r>
              <a:rPr lang="de-DE" dirty="0" err="1"/>
              <a:t>ti</a:t>
            </a:r>
            <a:r>
              <a:rPr lang="de-DE" dirty="0"/>
              <a:t> k </a:t>
            </a:r>
            <a:r>
              <a:rPr lang="de-DE" dirty="0" err="1"/>
              <a:t>vypr</a:t>
            </a:r>
            <a:r>
              <a:rPr lang="cs-CZ" dirty="0"/>
              <a:t>á</a:t>
            </a:r>
            <a:r>
              <a:rPr lang="de-DE" dirty="0" err="1"/>
              <a:t>ven</a:t>
            </a:r>
            <a:r>
              <a:rPr lang="cs-CZ" dirty="0"/>
              <a:t>í</a:t>
            </a:r>
            <a:r>
              <a:rPr lang="de-DE" dirty="0"/>
              <a:t> p</a:t>
            </a:r>
            <a:r>
              <a:rPr lang="cs-CZ" dirty="0"/>
              <a:t>ří</a:t>
            </a:r>
            <a:r>
              <a:rPr lang="de-DE" dirty="0"/>
              <a:t>b</a:t>
            </a:r>
            <a:r>
              <a:rPr lang="cs-CZ" dirty="0"/>
              <a:t>ě</a:t>
            </a:r>
            <a:r>
              <a:rPr lang="de-DE" dirty="0"/>
              <a:t>h</a:t>
            </a:r>
            <a:r>
              <a:rPr lang="cs-CZ" dirty="0"/>
              <a:t>u</a:t>
            </a:r>
            <a:r>
              <a:rPr lang="de-DE" dirty="0"/>
              <a:t>, </a:t>
            </a:r>
            <a:r>
              <a:rPr lang="de-DE" dirty="0" err="1"/>
              <a:t>kter</a:t>
            </a:r>
            <a:r>
              <a:rPr lang="cs-CZ" dirty="0"/>
              <a:t>ý</a:t>
            </a:r>
            <a:r>
              <a:rPr lang="de-DE" dirty="0"/>
              <a:t> </a:t>
            </a:r>
            <a:r>
              <a:rPr lang="de-DE" dirty="0" err="1"/>
              <a:t>vid</a:t>
            </a:r>
            <a:r>
              <a:rPr lang="cs-CZ" dirty="0"/>
              <a:t>í</a:t>
            </a:r>
            <a:r>
              <a:rPr lang="de-DE" dirty="0"/>
              <a:t> a </a:t>
            </a:r>
            <a:r>
              <a:rPr lang="de-DE" dirty="0" err="1"/>
              <a:t>rozhovor</a:t>
            </a:r>
            <a:r>
              <a:rPr lang="cs-CZ" dirty="0"/>
              <a:t>ů</a:t>
            </a:r>
            <a:r>
              <a:rPr lang="de-DE" dirty="0"/>
              <a:t>m o n</a:t>
            </a:r>
            <a:r>
              <a:rPr lang="cs-CZ" dirty="0"/>
              <a:t>ě</a:t>
            </a:r>
            <a:r>
              <a:rPr lang="de-DE" dirty="0"/>
              <a:t>m.</a:t>
            </a:r>
          </a:p>
          <a:p>
            <a:r>
              <a:rPr lang="de-DE" dirty="0" err="1"/>
              <a:t>Lze</a:t>
            </a:r>
            <a:r>
              <a:rPr lang="de-DE" dirty="0"/>
              <a:t> </a:t>
            </a:r>
            <a:r>
              <a:rPr lang="de-DE" dirty="0" err="1"/>
              <a:t>pracovat</a:t>
            </a:r>
            <a:r>
              <a:rPr lang="de-DE" dirty="0"/>
              <a:t> s </a:t>
            </a:r>
            <a:r>
              <a:rPr lang="de-DE" dirty="0" err="1"/>
              <a:t>celou</a:t>
            </a:r>
            <a:r>
              <a:rPr lang="de-DE" dirty="0"/>
              <a:t> t</a:t>
            </a:r>
            <a:r>
              <a:rPr lang="cs-CZ" dirty="0"/>
              <a:t>ří</a:t>
            </a:r>
            <a:r>
              <a:rPr lang="de-DE" dirty="0" err="1"/>
              <a:t>dou</a:t>
            </a:r>
            <a:r>
              <a:rPr lang="de-DE" dirty="0"/>
              <a:t> v</a:t>
            </a:r>
            <a:r>
              <a:rPr lang="cs-CZ" dirty="0"/>
              <a:t>č</a:t>
            </a:r>
            <a:r>
              <a:rPr lang="de-DE" dirty="0" err="1"/>
              <a:t>etn</a:t>
            </a:r>
            <a:r>
              <a:rPr lang="cs-CZ" dirty="0"/>
              <a:t>ě</a:t>
            </a:r>
            <a:r>
              <a:rPr lang="de-DE" dirty="0"/>
              <a:t> d</a:t>
            </a:r>
            <a:r>
              <a:rPr lang="cs-CZ" dirty="0"/>
              <a:t>ě</a:t>
            </a:r>
            <a:r>
              <a:rPr lang="de-DE" dirty="0"/>
              <a:t>t</a:t>
            </a:r>
            <a:r>
              <a:rPr lang="cs-CZ" dirty="0"/>
              <a:t>í</a:t>
            </a:r>
            <a:r>
              <a:rPr lang="de-DE" dirty="0"/>
              <a:t> s OMJ, </a:t>
            </a:r>
            <a:r>
              <a:rPr lang="de-DE" dirty="0" err="1"/>
              <a:t>kter</a:t>
            </a:r>
            <a:r>
              <a:rPr lang="cs-CZ" dirty="0"/>
              <a:t>é</a:t>
            </a:r>
            <a:r>
              <a:rPr lang="de-DE" dirty="0"/>
              <a:t> se p</a:t>
            </a:r>
            <a:r>
              <a:rPr lang="cs-CZ" dirty="0"/>
              <a:t>ř</a:t>
            </a:r>
            <a:r>
              <a:rPr lang="de-DE" dirty="0" err="1"/>
              <a:t>irozen</a:t>
            </a:r>
            <a:r>
              <a:rPr lang="cs-CZ" dirty="0"/>
              <a:t>ě</a:t>
            </a:r>
            <a:r>
              <a:rPr lang="de-DE" dirty="0"/>
              <a:t> </a:t>
            </a:r>
            <a:r>
              <a:rPr lang="de-DE" dirty="0" err="1"/>
              <a:t>zapoj</a:t>
            </a:r>
            <a:r>
              <a:rPr lang="cs-CZ"/>
              <a:t>í</a:t>
            </a:r>
            <a:r>
              <a:rPr lang="de-DE"/>
              <a:t> </a:t>
            </a:r>
            <a:r>
              <a:rPr lang="de-DE" dirty="0"/>
              <a:t>do </a:t>
            </a:r>
            <a:r>
              <a:rPr lang="de-DE" dirty="0" err="1"/>
              <a:t>komunikace</a:t>
            </a:r>
            <a:endParaRPr lang="de-DE" dirty="0"/>
          </a:p>
        </p:txBody>
      </p:sp>
      <p:pic>
        <p:nvPicPr>
          <p:cNvPr id="5" name="Grafik 4" descr="Ein Bild, das drinnen, sitzend, klein, Tisch enthält.&#10;&#10;Automatisch generierte Beschreibung">
            <a:extLst>
              <a:ext uri="{FF2B5EF4-FFF2-40B4-BE49-F238E27FC236}">
                <a16:creationId xmlns:a16="http://schemas.microsoft.com/office/drawing/2014/main" xmlns="" id="{116FD517-FAA1-428E-B49A-33453A07D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79" y="192088"/>
            <a:ext cx="4455162" cy="3109914"/>
          </a:xfrm>
          <a:prstGeom prst="rect">
            <a:avLst/>
          </a:prstGeom>
        </p:spPr>
      </p:pic>
      <p:pic>
        <p:nvPicPr>
          <p:cNvPr id="7" name="Grafik 6" descr="Ein Bild, das drinnen, Fenster, Tisch, sitzend enthält.&#10;&#10;Automatisch generierte Beschreibung">
            <a:extLst>
              <a:ext uri="{FF2B5EF4-FFF2-40B4-BE49-F238E27FC236}">
                <a16:creationId xmlns:a16="http://schemas.microsoft.com/office/drawing/2014/main" xmlns="" id="{31194D67-3440-4646-BB0A-633A00C244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29" y="3429000"/>
            <a:ext cx="4427661" cy="3322638"/>
          </a:xfrm>
          <a:prstGeom prst="rect">
            <a:avLst/>
          </a:prstGeom>
        </p:spPr>
      </p:pic>
      <p:pic>
        <p:nvPicPr>
          <p:cNvPr id="6" name="Grafik 4" descr="Ein Bild, das Vogel enthält.&#10;&#10;Automatisch generierte Beschreibung">
            <a:extLst>
              <a:ext uri="{FF2B5EF4-FFF2-40B4-BE49-F238E27FC236}">
                <a16:creationId xmlns:a16="http://schemas.microsoft.com/office/drawing/2014/main" xmlns="" id="{96B6147A-6938-46A7-8232-CEA477FC2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249" y="5265491"/>
            <a:ext cx="4000500" cy="1143000"/>
          </a:xfrm>
          <a:prstGeom prst="rect">
            <a:avLst/>
          </a:prstGeom>
        </p:spPr>
      </p:pic>
      <p:pic>
        <p:nvPicPr>
          <p:cNvPr id="8" name="Grafik 6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xmlns="" id="{E4CEFF01-94BB-47F4-85AE-B960FA6E67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5428154"/>
            <a:ext cx="828675" cy="8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2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460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Prezentace aplikace PowerPoint</vt:lpstr>
      <vt:lpstr>Prezentace aplikace PowerPoint</vt:lpstr>
      <vt:lpstr>Prezentace aplikace PowerPoint</vt:lpstr>
      <vt:lpstr>Prezentace aplikace PowerPoint</vt:lpstr>
      <vt:lpstr>Lilo Lausch</vt:lpstr>
      <vt:lpstr>Kamishibai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Huppertová</dc:creator>
  <cp:lastModifiedBy>Uživatel systému Windows</cp:lastModifiedBy>
  <cp:revision>10</cp:revision>
  <dcterms:created xsi:type="dcterms:W3CDTF">2019-10-29T14:23:29Z</dcterms:created>
  <dcterms:modified xsi:type="dcterms:W3CDTF">2019-11-04T10:08:16Z</dcterms:modified>
</cp:coreProperties>
</file>